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7"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9144000" cy="6858000" type="screen4x3"/>
  <p:notesSz cx="7010400" cy="9296400"/>
  <p:embeddedFontLst>
    <p:embeddedFont>
      <p:font typeface="Arial Black" panose="020B0A04020102020204" pitchFamily="34" charset="0"/>
      <p:regular r:id="rId19"/>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iZu9W2xCFvUqrhYjF/H+09P8eG+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992"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customschemas.google.com/relationships/presentationmetadata" Target="meta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cia Mallon" userId="ce859c57-23c6-4afd-8c12-10c0d2d667cc" providerId="ADAL" clId="{8FAEC2EE-99FD-46E2-88E3-B093FCD9BB70}"/>
    <pc:docChg chg="custSel modSld">
      <pc:chgData name="Alicia Mallon" userId="ce859c57-23c6-4afd-8c12-10c0d2d667cc" providerId="ADAL" clId="{8FAEC2EE-99FD-46E2-88E3-B093FCD9BB70}" dt="2024-05-03T16:34:03.026" v="157" actId="20577"/>
      <pc:docMkLst>
        <pc:docMk/>
      </pc:docMkLst>
      <pc:sldChg chg="modSp mod">
        <pc:chgData name="Alicia Mallon" userId="ce859c57-23c6-4afd-8c12-10c0d2d667cc" providerId="ADAL" clId="{8FAEC2EE-99FD-46E2-88E3-B093FCD9BB70}" dt="2024-05-03T15:35:37.506" v="123" actId="20577"/>
        <pc:sldMkLst>
          <pc:docMk/>
          <pc:sldMk cId="0" sldId="258"/>
        </pc:sldMkLst>
        <pc:spChg chg="mod">
          <ac:chgData name="Alicia Mallon" userId="ce859c57-23c6-4afd-8c12-10c0d2d667cc" providerId="ADAL" clId="{8FAEC2EE-99FD-46E2-88E3-B093FCD9BB70}" dt="2024-05-03T15:35:37.506" v="123" actId="20577"/>
          <ac:spMkLst>
            <pc:docMk/>
            <pc:sldMk cId="0" sldId="258"/>
            <ac:spMk id="157" creationId="{00000000-0000-0000-0000-000000000000}"/>
          </ac:spMkLst>
        </pc:spChg>
      </pc:sldChg>
      <pc:sldChg chg="modSp mod">
        <pc:chgData name="Alicia Mallon" userId="ce859c57-23c6-4afd-8c12-10c0d2d667cc" providerId="ADAL" clId="{8FAEC2EE-99FD-46E2-88E3-B093FCD9BB70}" dt="2024-05-03T13:54:10.383" v="122" actId="20577"/>
        <pc:sldMkLst>
          <pc:docMk/>
          <pc:sldMk cId="0" sldId="262"/>
        </pc:sldMkLst>
        <pc:spChg chg="mod">
          <ac:chgData name="Alicia Mallon" userId="ce859c57-23c6-4afd-8c12-10c0d2d667cc" providerId="ADAL" clId="{8FAEC2EE-99FD-46E2-88E3-B093FCD9BB70}" dt="2024-05-03T13:54:10.383" v="122" actId="20577"/>
          <ac:spMkLst>
            <pc:docMk/>
            <pc:sldMk cId="0" sldId="262"/>
            <ac:spMk id="182" creationId="{00000000-0000-0000-0000-000000000000}"/>
          </ac:spMkLst>
        </pc:spChg>
      </pc:sldChg>
      <pc:sldChg chg="modSp mod">
        <pc:chgData name="Alicia Mallon" userId="ce859c57-23c6-4afd-8c12-10c0d2d667cc" providerId="ADAL" clId="{8FAEC2EE-99FD-46E2-88E3-B093FCD9BB70}" dt="2024-05-03T16:34:03.026" v="157" actId="20577"/>
        <pc:sldMkLst>
          <pc:docMk/>
          <pc:sldMk cId="0" sldId="267"/>
        </pc:sldMkLst>
        <pc:spChg chg="mod">
          <ac:chgData name="Alicia Mallon" userId="ce859c57-23c6-4afd-8c12-10c0d2d667cc" providerId="ADAL" clId="{8FAEC2EE-99FD-46E2-88E3-B093FCD9BB70}" dt="2024-05-03T16:34:03.026" v="157" actId="20577"/>
          <ac:spMkLst>
            <pc:docMk/>
            <pc:sldMk cId="0" sldId="267"/>
            <ac:spMk id="213" creationId="{00000000-0000-0000-0000-000000000000}"/>
          </ac:spMkLst>
        </pc:spChg>
      </pc:sldChg>
      <pc:sldChg chg="modSp mod">
        <pc:chgData name="Alicia Mallon" userId="ce859c57-23c6-4afd-8c12-10c0d2d667cc" providerId="ADAL" clId="{8FAEC2EE-99FD-46E2-88E3-B093FCD9BB70}" dt="2024-05-03T16:33:11.494" v="144" actId="20577"/>
        <pc:sldMkLst>
          <pc:docMk/>
          <pc:sldMk cId="0" sldId="270"/>
        </pc:sldMkLst>
        <pc:spChg chg="mod">
          <ac:chgData name="Alicia Mallon" userId="ce859c57-23c6-4afd-8c12-10c0d2d667cc" providerId="ADAL" clId="{8FAEC2EE-99FD-46E2-88E3-B093FCD9BB70}" dt="2024-05-03T16:33:11.494" v="144" actId="20577"/>
          <ac:spMkLst>
            <pc:docMk/>
            <pc:sldMk cId="0" sldId="270"/>
            <ac:spMk id="23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Here’s what we’ll cover.</a:t>
            </a:r>
            <a:endParaRPr/>
          </a:p>
          <a:p>
            <a:pPr marL="457200" lvl="1" indent="0" algn="l" rtl="0">
              <a:lnSpc>
                <a:spcPct val="100000"/>
              </a:lnSpc>
              <a:spcBef>
                <a:spcPts val="0"/>
              </a:spcBef>
              <a:spcAft>
                <a:spcPts val="0"/>
              </a:spcAft>
              <a:buSzPts val="1400"/>
              <a:buNone/>
            </a:pPr>
            <a:r>
              <a:rPr lang="en-US" sz="2000" i="1"/>
              <a:t>Unscripted Introductory Remarks followed by:</a:t>
            </a:r>
            <a:endParaRPr/>
          </a:p>
          <a:p>
            <a:pPr marL="457200" lvl="1" indent="0" algn="l" rtl="0">
              <a:lnSpc>
                <a:spcPct val="100000"/>
              </a:lnSpc>
              <a:spcBef>
                <a:spcPts val="0"/>
              </a:spcBef>
              <a:spcAft>
                <a:spcPts val="0"/>
              </a:spcAft>
              <a:buSzPts val="1400"/>
              <a:buNone/>
            </a:pPr>
            <a:endParaRPr sz="2000" i="1"/>
          </a:p>
          <a:p>
            <a:pPr marL="457200" lvl="1" indent="0" algn="l" rtl="0">
              <a:lnSpc>
                <a:spcPct val="100000"/>
              </a:lnSpc>
              <a:spcBef>
                <a:spcPts val="0"/>
              </a:spcBef>
              <a:spcAft>
                <a:spcPts val="0"/>
              </a:spcAft>
              <a:buSzPts val="1400"/>
              <a:buNone/>
            </a:pPr>
            <a:r>
              <a:rPr lang="en-US" sz="1400"/>
              <a:t>Welcome to this presentation on Special Education.  I am going to ask Jim Hardy to explain the protocols for you to participate.</a:t>
            </a:r>
            <a:endParaRPr/>
          </a:p>
          <a:p>
            <a:pPr marL="457200" lvl="1" indent="0" algn="l" rtl="0">
              <a:lnSpc>
                <a:spcPct val="100000"/>
              </a:lnSpc>
              <a:spcBef>
                <a:spcPts val="0"/>
              </a:spcBef>
              <a:spcAft>
                <a:spcPts val="0"/>
              </a:spcAft>
              <a:buSzPts val="1400"/>
              <a:buNone/>
            </a:pPr>
            <a:endParaRPr sz="2000"/>
          </a:p>
          <a:p>
            <a:pPr marL="457200" lvl="1" indent="0" algn="l" rtl="0">
              <a:lnSpc>
                <a:spcPct val="100000"/>
              </a:lnSpc>
              <a:spcBef>
                <a:spcPts val="0"/>
              </a:spcBef>
              <a:spcAft>
                <a:spcPts val="0"/>
              </a:spcAft>
              <a:buSzPts val="1400"/>
              <a:buNone/>
            </a:pPr>
            <a:r>
              <a:rPr lang="en-US" sz="1400"/>
              <a:t>(After Jim speaks [continue script]</a:t>
            </a:r>
            <a:endParaRPr sz="1400"/>
          </a:p>
          <a:p>
            <a:pPr marL="457200" lvl="1" indent="0" algn="l" rtl="0">
              <a:lnSpc>
                <a:spcPct val="100000"/>
              </a:lnSpc>
              <a:spcBef>
                <a:spcPts val="0"/>
              </a:spcBef>
              <a:spcAft>
                <a:spcPts val="0"/>
              </a:spcAft>
              <a:buSzPts val="1400"/>
              <a:buNone/>
            </a:pPr>
            <a:r>
              <a:rPr lang="en-US" sz="1400"/>
              <a:t>You do not need to be a specialist, teacher, clinician or expert to fulfill your role. Leave that to the faculty and administration.  </a:t>
            </a:r>
            <a:endParaRPr/>
          </a:p>
          <a:p>
            <a:pPr marL="457200" lvl="1" indent="0" algn="l" rtl="0">
              <a:lnSpc>
                <a:spcPct val="100000"/>
              </a:lnSpc>
              <a:spcBef>
                <a:spcPts val="0"/>
              </a:spcBef>
              <a:spcAft>
                <a:spcPts val="0"/>
              </a:spcAft>
              <a:buSzPts val="1400"/>
              <a:buNone/>
            </a:pPr>
            <a:endParaRPr sz="1400"/>
          </a:p>
          <a:p>
            <a:pPr marL="457200" lvl="1" indent="0" algn="l" rtl="0">
              <a:lnSpc>
                <a:spcPct val="100000"/>
              </a:lnSpc>
              <a:spcBef>
                <a:spcPts val="0"/>
              </a:spcBef>
              <a:spcAft>
                <a:spcPts val="0"/>
              </a:spcAft>
              <a:buSzPts val="1400"/>
              <a:buNone/>
            </a:pPr>
            <a:r>
              <a:rPr lang="en-US" sz="1400"/>
              <a:t>You do need to have a basic understanding of several items.</a:t>
            </a:r>
            <a:endParaRPr/>
          </a:p>
          <a:p>
            <a:pPr marL="457200" lvl="1" indent="0" algn="l" rtl="0">
              <a:lnSpc>
                <a:spcPct val="100000"/>
              </a:lnSpc>
              <a:spcBef>
                <a:spcPts val="0"/>
              </a:spcBef>
              <a:spcAft>
                <a:spcPts val="0"/>
              </a:spcAft>
              <a:buSzPts val="1400"/>
              <a:buNone/>
            </a:pPr>
            <a:endParaRPr sz="2000"/>
          </a:p>
          <a:p>
            <a:pPr marL="457200" lvl="1" indent="0" algn="l" rtl="0">
              <a:lnSpc>
                <a:spcPct val="100000"/>
              </a:lnSpc>
              <a:spcBef>
                <a:spcPts val="0"/>
              </a:spcBef>
              <a:spcAft>
                <a:spcPts val="0"/>
              </a:spcAft>
              <a:buSzPts val="1400"/>
              <a:buNone/>
            </a:pPr>
            <a:r>
              <a:rPr lang="en-US" sz="2000"/>
              <a:t>[CHANGE SLIDE]</a:t>
            </a:r>
            <a:endParaRPr/>
          </a:p>
          <a:p>
            <a:pPr marL="0" lvl="0" indent="0" algn="l" rtl="0">
              <a:lnSpc>
                <a:spcPct val="100000"/>
              </a:lnSpc>
              <a:spcBef>
                <a:spcPts val="0"/>
              </a:spcBef>
              <a:spcAft>
                <a:spcPts val="0"/>
              </a:spcAft>
              <a:buSzPts val="1400"/>
              <a:buNone/>
            </a:pPr>
            <a:endParaRPr/>
          </a:p>
        </p:txBody>
      </p:sp>
      <p:sp>
        <p:nvSpPr>
          <p:cNvPr id="140" name="Google Shape;140;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d1bae1cfb8_0_446: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d1bae1cfb8_0_446: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98" name="Google Shape;198;g2d1bae1cfb8_0_446: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d1bae1cfb8_0_453: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d1bae1cfb8_0_453: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05" name="Google Shape;205;g2d1bae1cfb8_0_453: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d1bae1cfb8_0_30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2d1bae1cfb8_0_30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2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174708" lvl="0" indent="-174708" algn="l" rtl="0">
              <a:lnSpc>
                <a:spcPct val="100000"/>
              </a:lnSpc>
              <a:spcBef>
                <a:spcPts val="0"/>
              </a:spcBef>
              <a:spcAft>
                <a:spcPts val="0"/>
              </a:spcAft>
              <a:buClr>
                <a:schemeClr val="dk1"/>
              </a:buClr>
              <a:buSzPts val="1200"/>
              <a:buFont typeface="Calibri"/>
              <a:buChar char="-"/>
            </a:pPr>
            <a:r>
              <a:rPr lang="en-US"/>
              <a:t>Full finding of the circuit breaker that we just discussed.</a:t>
            </a:r>
            <a:endParaRPr/>
          </a:p>
          <a:p>
            <a:pPr marL="174708" lvl="0" indent="-174708" algn="l" rtl="0">
              <a:lnSpc>
                <a:spcPct val="100000"/>
              </a:lnSpc>
              <a:spcBef>
                <a:spcPts val="0"/>
              </a:spcBef>
              <a:spcAft>
                <a:spcPts val="0"/>
              </a:spcAft>
              <a:buClr>
                <a:schemeClr val="dk1"/>
              </a:buClr>
              <a:buSzPts val="1200"/>
              <a:buFont typeface="Calibri"/>
              <a:buChar char="-"/>
            </a:pPr>
            <a:r>
              <a:rPr lang="en-US"/>
              <a:t>Getting more funds for special education in general.</a:t>
            </a:r>
            <a:endParaRPr/>
          </a:p>
          <a:p>
            <a:pPr marL="174708" lvl="0" indent="-174708" algn="l" rtl="0">
              <a:lnSpc>
                <a:spcPct val="100000"/>
              </a:lnSpc>
              <a:spcBef>
                <a:spcPts val="0"/>
              </a:spcBef>
              <a:spcAft>
                <a:spcPts val="0"/>
              </a:spcAft>
              <a:buClr>
                <a:schemeClr val="dk1"/>
              </a:buClr>
              <a:buSzPts val="1200"/>
              <a:buFont typeface="Calibri"/>
              <a:buChar char="-"/>
            </a:pPr>
            <a:r>
              <a:rPr lang="en-US"/>
              <a:t>Urging Congress to fulfill the promise for more SPEd funding.</a:t>
            </a:r>
            <a:endParaRPr/>
          </a:p>
          <a:p>
            <a:pPr marL="174708" lvl="0" indent="-174708" algn="l" rtl="0">
              <a:lnSpc>
                <a:spcPct val="100000"/>
              </a:lnSpc>
              <a:spcBef>
                <a:spcPts val="0"/>
              </a:spcBef>
              <a:spcAft>
                <a:spcPts val="0"/>
              </a:spcAft>
              <a:buClr>
                <a:schemeClr val="dk1"/>
              </a:buClr>
              <a:buSzPts val="1200"/>
              <a:buFont typeface="Calibri"/>
              <a:buChar char="-"/>
            </a:pPr>
            <a:r>
              <a:rPr lang="en-US"/>
              <a:t>Visiting the schools where their students attend to assess quality of services.</a:t>
            </a:r>
            <a:endParaRPr/>
          </a:p>
          <a:p>
            <a:pPr marL="174708" lvl="0" indent="-174708" algn="l" rtl="0">
              <a:lnSpc>
                <a:spcPct val="100000"/>
              </a:lnSpc>
              <a:spcBef>
                <a:spcPts val="0"/>
              </a:spcBef>
              <a:spcAft>
                <a:spcPts val="0"/>
              </a:spcAft>
              <a:buClr>
                <a:schemeClr val="dk1"/>
              </a:buClr>
              <a:buSzPts val="1200"/>
              <a:buFont typeface="Calibri"/>
              <a:buChar char="-"/>
            </a:pPr>
            <a:r>
              <a:rPr lang="en-US"/>
              <a:t>Prioritizing privacy rights.</a:t>
            </a:r>
            <a:endParaRPr/>
          </a:p>
          <a:p>
            <a:pPr marL="174708" lvl="0" indent="-174708" algn="l" rtl="0">
              <a:lnSpc>
                <a:spcPct val="100000"/>
              </a:lnSpc>
              <a:spcBef>
                <a:spcPts val="0"/>
              </a:spcBef>
              <a:spcAft>
                <a:spcPts val="0"/>
              </a:spcAft>
              <a:buClr>
                <a:schemeClr val="dk1"/>
              </a:buClr>
              <a:buSzPts val="1200"/>
              <a:buFont typeface="Calibri"/>
              <a:buChar char="-"/>
            </a:pPr>
            <a:r>
              <a:rPr lang="en-US"/>
              <a:t>And joining the Parent Advisory Council.</a:t>
            </a:r>
            <a:endParaRPr/>
          </a:p>
          <a:p>
            <a:pPr marL="174708" lvl="0" indent="-98508" algn="l" rtl="0">
              <a:lnSpc>
                <a:spcPct val="100000"/>
              </a:lnSpc>
              <a:spcBef>
                <a:spcPts val="0"/>
              </a:spcBef>
              <a:spcAft>
                <a:spcPts val="0"/>
              </a:spcAft>
              <a:buClr>
                <a:schemeClr val="dk1"/>
              </a:buClr>
              <a:buSzPts val="1200"/>
              <a:buFont typeface="Calibri"/>
              <a:buNone/>
            </a:pPr>
            <a:endParaRPr/>
          </a:p>
          <a:p>
            <a:pPr marL="174708" lvl="0" indent="-174708" algn="l" rtl="0">
              <a:lnSpc>
                <a:spcPct val="100000"/>
              </a:lnSpc>
              <a:spcBef>
                <a:spcPts val="0"/>
              </a:spcBef>
              <a:spcAft>
                <a:spcPts val="0"/>
              </a:spcAft>
              <a:buClr>
                <a:schemeClr val="dk1"/>
              </a:buClr>
              <a:buSzPts val="1200"/>
              <a:buFont typeface="Calibri"/>
              <a:buChar char="-"/>
            </a:pPr>
            <a:r>
              <a:rPr lang="en-US"/>
              <a:t>The PAC is a state mandated parent group that is supposed to meet with the school committee and superintendent and advocate for the best interests of students and families.   Depending on the community where you live, you may have served on a PAC (a lot of school committee members have), or you might attend the PA</a:t>
            </a:r>
            <a:endParaRPr/>
          </a:p>
        </p:txBody>
      </p:sp>
      <p:sp>
        <p:nvSpPr>
          <p:cNvPr id="217" name="Google Shape;217;p2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d1bae1cfb8_0_67:notes"/>
          <p:cNvSpPr>
            <a:spLocks noGrp="1" noRot="1" noChangeAspect="1"/>
          </p:cNvSpPr>
          <p:nvPr>
            <p:ph type="sldImg" idx="2"/>
          </p:nvPr>
        </p:nvSpPr>
        <p:spPr>
          <a:xfrm>
            <a:off x="1419630" y="1161658"/>
            <a:ext cx="4170900" cy="3137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g2d1bae1cfb8_0_67:notes"/>
          <p:cNvSpPr txBox="1">
            <a:spLocks noGrp="1"/>
          </p:cNvSpPr>
          <p:nvPr>
            <p:ph type="body" idx="1"/>
          </p:nvPr>
        </p:nvSpPr>
        <p:spPr>
          <a:xfrm>
            <a:off x="701040" y="4473893"/>
            <a:ext cx="5608200" cy="3660300"/>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24" name="Google Shape;224;g2d1bae1cfb8_0_67:notes"/>
          <p:cNvSpPr txBox="1">
            <a:spLocks noGrp="1"/>
          </p:cNvSpPr>
          <p:nvPr>
            <p:ph type="sldNum" idx="12"/>
          </p:nvPr>
        </p:nvSpPr>
        <p:spPr>
          <a:xfrm>
            <a:off x="3970937" y="8829967"/>
            <a:ext cx="3037800" cy="4665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d1bae1cfb8_0_35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g2d1bae1cfb8_0_354: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2" indent="0" algn="l" rtl="0">
              <a:spcBef>
                <a:spcPts val="0"/>
              </a:spcBef>
              <a:spcAft>
                <a:spcPts val="0"/>
              </a:spcAft>
              <a:buNone/>
            </a:pPr>
            <a:endParaRPr/>
          </a:p>
          <a:p>
            <a:pPr marL="914400" lvl="2" indent="0" algn="l" rtl="0">
              <a:spcBef>
                <a:spcPts val="0"/>
              </a:spcBef>
              <a:spcAft>
                <a:spcPts val="0"/>
              </a:spcAft>
              <a:buNone/>
            </a:pPr>
            <a:endParaRPr/>
          </a:p>
          <a:p>
            <a:pPr marL="914400" lvl="2" indent="0" algn="l" rtl="0">
              <a:spcBef>
                <a:spcPts val="0"/>
              </a:spcBef>
              <a:spcAft>
                <a:spcPts val="0"/>
              </a:spcAft>
              <a:buNone/>
            </a:pPr>
            <a:r>
              <a:rPr lang="en-US"/>
              <a:t>Approving the Special Education Budget. [next]</a:t>
            </a:r>
            <a:endParaRPr/>
          </a:p>
          <a:p>
            <a:pPr marL="914400" lvl="2" indent="0" algn="l" rtl="0">
              <a:spcBef>
                <a:spcPts val="0"/>
              </a:spcBef>
              <a:spcAft>
                <a:spcPts val="0"/>
              </a:spcAft>
              <a:buNone/>
            </a:pPr>
            <a:endParaRPr/>
          </a:p>
          <a:p>
            <a:pPr marL="914400" lvl="2" indent="0" algn="l" rtl="0">
              <a:spcBef>
                <a:spcPts val="0"/>
              </a:spcBef>
              <a:spcAft>
                <a:spcPts val="0"/>
              </a:spcAft>
              <a:buNone/>
            </a:pPr>
            <a:r>
              <a:rPr lang="en-US"/>
              <a:t>Special Education is going to be part of your strategic plan and district goals. These are matters of policy. [next]</a:t>
            </a:r>
            <a:endParaRPr/>
          </a:p>
          <a:p>
            <a:pPr marL="914400" lvl="2" indent="0" algn="l" rtl="0">
              <a:spcBef>
                <a:spcPts val="0"/>
              </a:spcBef>
              <a:spcAft>
                <a:spcPts val="0"/>
              </a:spcAft>
              <a:buNone/>
            </a:pPr>
            <a:endParaRPr/>
          </a:p>
          <a:p>
            <a:pPr marL="914400" lvl="2" indent="0" algn="l" rtl="0">
              <a:spcBef>
                <a:spcPts val="0"/>
              </a:spcBef>
              <a:spcAft>
                <a:spcPts val="0"/>
              </a:spcAft>
              <a:buNone/>
            </a:pPr>
            <a:r>
              <a:rPr lang="en-US"/>
              <a:t>Confirm the Superintendent's recommendation for the Director of Special Education. In certain circumstances, a SPED Director may serve more than one district — such as in a superintendency union. [next]</a:t>
            </a:r>
            <a:endParaRPr/>
          </a:p>
          <a:p>
            <a:pPr marL="914400" lvl="2" indent="0" algn="l" rtl="0">
              <a:spcBef>
                <a:spcPts val="0"/>
              </a:spcBef>
              <a:spcAft>
                <a:spcPts val="0"/>
              </a:spcAft>
              <a:buNone/>
            </a:pPr>
            <a:endParaRPr/>
          </a:p>
          <a:p>
            <a:pPr marL="914400" lvl="2" indent="0" algn="l" rtl="0">
              <a:spcBef>
                <a:spcPts val="0"/>
              </a:spcBef>
              <a:spcAft>
                <a:spcPts val="0"/>
              </a:spcAft>
              <a:buNone/>
            </a:pPr>
            <a:r>
              <a:rPr lang="en-US"/>
              <a:t>It is not a legal requirement, but many school committee members see themselves as advocates for students who are clients of SPED.</a:t>
            </a:r>
            <a:endParaRPr/>
          </a:p>
          <a:p>
            <a:pPr marL="914400" lvl="2" indent="0" algn="l" rtl="0">
              <a:spcBef>
                <a:spcPts val="0"/>
              </a:spcBef>
              <a:spcAft>
                <a:spcPts val="0"/>
              </a:spcAft>
              <a:buNone/>
            </a:pPr>
            <a:endParaRPr sz="1400"/>
          </a:p>
          <a:p>
            <a:pPr marL="914400" lvl="2" indent="0" algn="l" rtl="0">
              <a:spcBef>
                <a:spcPts val="0"/>
              </a:spcBef>
              <a:spcAft>
                <a:spcPts val="0"/>
              </a:spcAft>
              <a:buNone/>
            </a:pPr>
            <a:r>
              <a:rPr lang="en-US" sz="1400"/>
              <a:t>[CHANGE SLIDE]</a:t>
            </a:r>
            <a:endParaRPr/>
          </a:p>
          <a:p>
            <a:pPr marL="0" lvl="0" indent="0" algn="l" rtl="0">
              <a:spcBef>
                <a:spcPts val="0"/>
              </a:spcBef>
              <a:spcAft>
                <a:spcPts val="0"/>
              </a:spcAft>
              <a:buNone/>
            </a:pPr>
            <a:endParaRPr/>
          </a:p>
        </p:txBody>
      </p:sp>
      <p:sp>
        <p:nvSpPr>
          <p:cNvPr id="230" name="Google Shape;230;g2d1bae1cfb8_0_354:notes"/>
          <p:cNvSpPr txBox="1">
            <a:spLocks noGrp="1"/>
          </p:cNvSpPr>
          <p:nvPr>
            <p:ph type="sldNum" idx="12"/>
          </p:nvPr>
        </p:nvSpPr>
        <p:spPr>
          <a:xfrm>
            <a:off x="3970938" y="8829967"/>
            <a:ext cx="3037800" cy="4668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400"/>
              <a:t>15</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457200" lvl="1" indent="0" algn="l" rtl="0">
              <a:lnSpc>
                <a:spcPct val="100000"/>
              </a:lnSpc>
              <a:spcBef>
                <a:spcPts val="0"/>
              </a:spcBef>
              <a:spcAft>
                <a:spcPts val="0"/>
              </a:spcAft>
              <a:buSzPts val="1400"/>
              <a:buNone/>
            </a:pPr>
            <a:endParaRPr/>
          </a:p>
          <a:p>
            <a:pPr marL="457200" lvl="1" indent="0" algn="l" rtl="0">
              <a:lnSpc>
                <a:spcPct val="100000"/>
              </a:lnSpc>
              <a:spcBef>
                <a:spcPts val="0"/>
              </a:spcBef>
              <a:spcAft>
                <a:spcPts val="0"/>
              </a:spcAft>
              <a:buSzPts val="1400"/>
              <a:buNone/>
            </a:pPr>
            <a:endParaRPr sz="2000"/>
          </a:p>
          <a:p>
            <a:pPr marL="914400" lvl="2" indent="0" algn="l" rtl="0">
              <a:lnSpc>
                <a:spcPct val="100000"/>
              </a:lnSpc>
              <a:spcBef>
                <a:spcPts val="0"/>
              </a:spcBef>
              <a:spcAft>
                <a:spcPts val="0"/>
              </a:spcAft>
              <a:buSzPts val="1400"/>
              <a:buNone/>
            </a:pPr>
            <a:r>
              <a:rPr lang="en-US" sz="2000"/>
              <a:t>Key Legislation and Regulations [next]</a:t>
            </a:r>
            <a:endParaRPr/>
          </a:p>
          <a:p>
            <a:pPr marL="914400" lvl="2" indent="0" algn="l" rtl="0">
              <a:lnSpc>
                <a:spcPct val="100000"/>
              </a:lnSpc>
              <a:spcBef>
                <a:spcPts val="0"/>
              </a:spcBef>
              <a:spcAft>
                <a:spcPts val="0"/>
              </a:spcAft>
              <a:buSzPts val="1400"/>
              <a:buNone/>
            </a:pPr>
            <a:r>
              <a:rPr lang="en-US" sz="2000"/>
              <a:t>What policies you need to have. [next]</a:t>
            </a:r>
            <a:endParaRPr/>
          </a:p>
          <a:p>
            <a:pPr marL="914400" lvl="2" indent="0" algn="l" rtl="0">
              <a:lnSpc>
                <a:spcPct val="100000"/>
              </a:lnSpc>
              <a:spcBef>
                <a:spcPts val="0"/>
              </a:spcBef>
              <a:spcAft>
                <a:spcPts val="0"/>
              </a:spcAft>
              <a:buSzPts val="1400"/>
              <a:buNone/>
            </a:pPr>
            <a:r>
              <a:rPr lang="en-US" sz="2000"/>
              <a:t>What are the Roles and Responsibilities for School Committees [next]</a:t>
            </a:r>
            <a:endParaRPr/>
          </a:p>
          <a:p>
            <a:pPr marL="914400" lvl="2" indent="0" algn="l" rtl="0">
              <a:lnSpc>
                <a:spcPct val="100000"/>
              </a:lnSpc>
              <a:spcBef>
                <a:spcPts val="0"/>
              </a:spcBef>
              <a:spcAft>
                <a:spcPts val="0"/>
              </a:spcAft>
              <a:buSzPts val="1400"/>
              <a:buNone/>
            </a:pPr>
            <a:r>
              <a:rPr lang="en-US" sz="2000"/>
              <a:t>Dealing with parents. </a:t>
            </a:r>
            <a:endParaRPr/>
          </a:p>
          <a:p>
            <a:pPr marL="914400" lvl="2" indent="0" algn="l" rtl="0">
              <a:lnSpc>
                <a:spcPct val="100000"/>
              </a:lnSpc>
              <a:spcBef>
                <a:spcPts val="0"/>
              </a:spcBef>
              <a:spcAft>
                <a:spcPts val="0"/>
              </a:spcAft>
              <a:buSzPts val="1400"/>
              <a:buNone/>
            </a:pPr>
            <a:endParaRPr sz="2000"/>
          </a:p>
          <a:p>
            <a:pPr marL="914400" lvl="2" indent="0" algn="l" rtl="0">
              <a:lnSpc>
                <a:spcPct val="100000"/>
              </a:lnSpc>
              <a:spcBef>
                <a:spcPts val="0"/>
              </a:spcBef>
              <a:spcAft>
                <a:spcPts val="0"/>
              </a:spcAft>
              <a:buSzPts val="1400"/>
              <a:buNone/>
            </a:pPr>
            <a:r>
              <a:rPr lang="en-US" sz="2000"/>
              <a:t>Jim is going to lead you on a very brief poll to see what, if any, special education experience you have.   </a:t>
            </a:r>
            <a:endParaRPr/>
          </a:p>
          <a:p>
            <a:pPr marL="914400" lvl="2" indent="0" algn="l" rtl="0">
              <a:lnSpc>
                <a:spcPct val="100000"/>
              </a:lnSpc>
              <a:spcBef>
                <a:spcPts val="0"/>
              </a:spcBef>
              <a:spcAft>
                <a:spcPts val="0"/>
              </a:spcAft>
              <a:buSzPts val="1400"/>
              <a:buNone/>
            </a:pPr>
            <a:endParaRPr sz="2000"/>
          </a:p>
          <a:p>
            <a:pPr marL="914400" lvl="2" indent="0" algn="l" rtl="0">
              <a:lnSpc>
                <a:spcPct val="100000"/>
              </a:lnSpc>
              <a:spcBef>
                <a:spcPts val="0"/>
              </a:spcBef>
              <a:spcAft>
                <a:spcPts val="0"/>
              </a:spcAft>
              <a:buSzPts val="1400"/>
              <a:buNone/>
            </a:pPr>
            <a:endParaRPr sz="2000"/>
          </a:p>
          <a:p>
            <a:pPr marL="914400" lvl="2" indent="0" algn="l" rtl="0">
              <a:lnSpc>
                <a:spcPct val="100000"/>
              </a:lnSpc>
              <a:spcBef>
                <a:spcPts val="0"/>
              </a:spcBef>
              <a:spcAft>
                <a:spcPts val="0"/>
              </a:spcAft>
              <a:buSzPts val="1400"/>
              <a:buNone/>
            </a:pPr>
            <a:r>
              <a:rPr lang="en-US" sz="2000"/>
              <a:t>[CHANGE SLIDE]</a:t>
            </a:r>
            <a:endParaRPr/>
          </a:p>
          <a:p>
            <a:pPr marL="0" lvl="0" indent="0" algn="l" rtl="0">
              <a:lnSpc>
                <a:spcPct val="100000"/>
              </a:lnSpc>
              <a:spcBef>
                <a:spcPts val="0"/>
              </a:spcBef>
              <a:spcAft>
                <a:spcPts val="0"/>
              </a:spcAft>
              <a:buSzPts val="1400"/>
              <a:buNone/>
            </a:pPr>
            <a:endParaRPr/>
          </a:p>
        </p:txBody>
      </p:sp>
      <p:sp>
        <p:nvSpPr>
          <p:cNvPr id="147" name="Google Shape;147;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914400" lvl="2" indent="0" algn="l" rtl="0">
              <a:lnSpc>
                <a:spcPct val="100000"/>
              </a:lnSpc>
              <a:spcBef>
                <a:spcPts val="0"/>
              </a:spcBef>
              <a:spcAft>
                <a:spcPts val="0"/>
              </a:spcAft>
              <a:buSzPts val="1400"/>
              <a:buNone/>
            </a:pPr>
            <a:endParaRPr/>
          </a:p>
          <a:p>
            <a:pPr marL="914400" lvl="2" indent="0" algn="l" rtl="0">
              <a:lnSpc>
                <a:spcPct val="100000"/>
              </a:lnSpc>
              <a:spcBef>
                <a:spcPts val="0"/>
              </a:spcBef>
              <a:spcAft>
                <a:spcPts val="0"/>
              </a:spcAft>
              <a:buSzPts val="1400"/>
              <a:buNone/>
            </a:pPr>
            <a:endParaRPr/>
          </a:p>
          <a:p>
            <a:pPr marL="914400" lvl="2" indent="0" algn="l" rtl="0">
              <a:lnSpc>
                <a:spcPct val="100000"/>
              </a:lnSpc>
              <a:spcBef>
                <a:spcPts val="0"/>
              </a:spcBef>
              <a:spcAft>
                <a:spcPts val="0"/>
              </a:spcAft>
              <a:buSzPts val="1400"/>
              <a:buNone/>
            </a:pPr>
            <a:r>
              <a:rPr lang="en-US"/>
              <a:t>Approving the Special Education Budget. [next]</a:t>
            </a:r>
            <a:endParaRPr/>
          </a:p>
          <a:p>
            <a:pPr marL="914400" lvl="2" indent="0" algn="l" rtl="0">
              <a:lnSpc>
                <a:spcPct val="100000"/>
              </a:lnSpc>
              <a:spcBef>
                <a:spcPts val="0"/>
              </a:spcBef>
              <a:spcAft>
                <a:spcPts val="0"/>
              </a:spcAft>
              <a:buSzPts val="1400"/>
              <a:buNone/>
            </a:pPr>
            <a:endParaRPr/>
          </a:p>
          <a:p>
            <a:pPr marL="914400" lvl="2" indent="0" algn="l" rtl="0">
              <a:lnSpc>
                <a:spcPct val="100000"/>
              </a:lnSpc>
              <a:spcBef>
                <a:spcPts val="0"/>
              </a:spcBef>
              <a:spcAft>
                <a:spcPts val="0"/>
              </a:spcAft>
              <a:buSzPts val="1400"/>
              <a:buNone/>
            </a:pPr>
            <a:r>
              <a:rPr lang="en-US"/>
              <a:t>Special Education is going to be part of your strategic plan and district goals. These are matters of policy. [next]</a:t>
            </a:r>
            <a:endParaRPr/>
          </a:p>
          <a:p>
            <a:pPr marL="914400" lvl="2" indent="0" algn="l" rtl="0">
              <a:lnSpc>
                <a:spcPct val="100000"/>
              </a:lnSpc>
              <a:spcBef>
                <a:spcPts val="0"/>
              </a:spcBef>
              <a:spcAft>
                <a:spcPts val="0"/>
              </a:spcAft>
              <a:buSzPts val="1400"/>
              <a:buNone/>
            </a:pPr>
            <a:endParaRPr/>
          </a:p>
          <a:p>
            <a:pPr marL="914400" lvl="2" indent="0" algn="l" rtl="0">
              <a:lnSpc>
                <a:spcPct val="100000"/>
              </a:lnSpc>
              <a:spcBef>
                <a:spcPts val="0"/>
              </a:spcBef>
              <a:spcAft>
                <a:spcPts val="0"/>
              </a:spcAft>
              <a:buSzPts val="1400"/>
              <a:buNone/>
            </a:pPr>
            <a:r>
              <a:rPr lang="en-US"/>
              <a:t>Confirm the Superintendent's recommendation for the Director of Special Education. In certain circumstances, a SPED Director may serve more than one district — such as in a superintendency union. [next]</a:t>
            </a:r>
            <a:endParaRPr/>
          </a:p>
          <a:p>
            <a:pPr marL="914400" lvl="2" indent="0" algn="l" rtl="0">
              <a:lnSpc>
                <a:spcPct val="100000"/>
              </a:lnSpc>
              <a:spcBef>
                <a:spcPts val="0"/>
              </a:spcBef>
              <a:spcAft>
                <a:spcPts val="0"/>
              </a:spcAft>
              <a:buSzPts val="1400"/>
              <a:buNone/>
            </a:pPr>
            <a:endParaRPr/>
          </a:p>
          <a:p>
            <a:pPr marL="914400" lvl="2" indent="0" algn="l" rtl="0">
              <a:lnSpc>
                <a:spcPct val="100000"/>
              </a:lnSpc>
              <a:spcBef>
                <a:spcPts val="0"/>
              </a:spcBef>
              <a:spcAft>
                <a:spcPts val="0"/>
              </a:spcAft>
              <a:buSzPts val="1400"/>
              <a:buNone/>
            </a:pPr>
            <a:r>
              <a:rPr lang="en-US"/>
              <a:t>It is not a legal requirement, but many school committee members see themselves as advocates for students who are clients of SPED.</a:t>
            </a:r>
            <a:endParaRPr/>
          </a:p>
          <a:p>
            <a:pPr marL="914400" lvl="2" indent="0" algn="l" rtl="0">
              <a:lnSpc>
                <a:spcPct val="100000"/>
              </a:lnSpc>
              <a:spcBef>
                <a:spcPts val="0"/>
              </a:spcBef>
              <a:spcAft>
                <a:spcPts val="0"/>
              </a:spcAft>
              <a:buSzPts val="1400"/>
              <a:buNone/>
            </a:pPr>
            <a:endParaRPr sz="1400"/>
          </a:p>
          <a:p>
            <a:pPr marL="914400" lvl="2" indent="0" algn="l" rtl="0">
              <a:lnSpc>
                <a:spcPct val="100000"/>
              </a:lnSpc>
              <a:spcBef>
                <a:spcPts val="0"/>
              </a:spcBef>
              <a:spcAft>
                <a:spcPts val="0"/>
              </a:spcAft>
              <a:buSzPts val="1400"/>
              <a:buNone/>
            </a:pPr>
            <a:r>
              <a:rPr lang="en-US" sz="1400"/>
              <a:t>[CHANGE SLIDE]</a:t>
            </a:r>
            <a:endParaRPr/>
          </a:p>
          <a:p>
            <a:pPr marL="0" lvl="0" indent="0" algn="l" rtl="0">
              <a:lnSpc>
                <a:spcPct val="100000"/>
              </a:lnSpc>
              <a:spcBef>
                <a:spcPts val="0"/>
              </a:spcBef>
              <a:spcAft>
                <a:spcPts val="0"/>
              </a:spcAft>
              <a:buSzPts val="1400"/>
              <a:buNone/>
            </a:pPr>
            <a:endParaRPr/>
          </a:p>
        </p:txBody>
      </p:sp>
      <p:sp>
        <p:nvSpPr>
          <p:cNvPr id="154" name="Google Shape;154;p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d1bae1cfb8_0_134:notes"/>
          <p:cNvSpPr>
            <a:spLocks noGrp="1" noRot="1" noChangeAspect="1"/>
          </p:cNvSpPr>
          <p:nvPr>
            <p:ph type="sldImg" idx="2"/>
          </p:nvPr>
        </p:nvSpPr>
        <p:spPr>
          <a:xfrm>
            <a:off x="1168707" y="697230"/>
            <a:ext cx="4673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d1bae1cfb8_0_13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d1bae1cfb8_0_192:notes"/>
          <p:cNvSpPr>
            <a:spLocks noGrp="1" noRot="1" noChangeAspect="1"/>
          </p:cNvSpPr>
          <p:nvPr>
            <p:ph type="sldImg" idx="2"/>
          </p:nvPr>
        </p:nvSpPr>
        <p:spPr>
          <a:xfrm>
            <a:off x="1168707" y="697230"/>
            <a:ext cx="4673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d1bae1cfb8_0_192: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1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232943" lvl="0" indent="-232943" algn="l" rtl="0">
              <a:lnSpc>
                <a:spcPct val="100000"/>
              </a:lnSpc>
              <a:spcBef>
                <a:spcPts val="0"/>
              </a:spcBef>
              <a:spcAft>
                <a:spcPts val="0"/>
              </a:spcAft>
              <a:buClr>
                <a:schemeClr val="dk1"/>
              </a:buClr>
              <a:buSzPts val="1200"/>
              <a:buFont typeface="Calibri"/>
              <a:buAutoNum type="arabicPeriod" startAt="14"/>
            </a:pPr>
            <a:r>
              <a:rPr lang="en-US"/>
              <a:t>Providing Equitable Services can be a challenge because:</a:t>
            </a:r>
            <a:endParaRPr/>
          </a:p>
          <a:p>
            <a:pPr marL="232943" lvl="0" indent="-156743" algn="l" rtl="0">
              <a:lnSpc>
                <a:spcPct val="100000"/>
              </a:lnSpc>
              <a:spcBef>
                <a:spcPts val="0"/>
              </a:spcBef>
              <a:spcAft>
                <a:spcPts val="0"/>
              </a:spcAft>
              <a:buClr>
                <a:schemeClr val="dk1"/>
              </a:buClr>
              <a:buSzPts val="1200"/>
              <a:buFont typeface="Calibri"/>
              <a:buNone/>
            </a:pPr>
            <a:endParaRPr/>
          </a:p>
          <a:p>
            <a:pPr marL="174708" lvl="0" indent="-174708" algn="l" rtl="0">
              <a:lnSpc>
                <a:spcPct val="100000"/>
              </a:lnSpc>
              <a:spcBef>
                <a:spcPts val="0"/>
              </a:spcBef>
              <a:spcAft>
                <a:spcPts val="0"/>
              </a:spcAft>
              <a:buClr>
                <a:schemeClr val="dk1"/>
              </a:buClr>
              <a:buSzPts val="1200"/>
              <a:buFont typeface="Arial"/>
              <a:buChar char="•"/>
            </a:pPr>
            <a:r>
              <a:rPr lang="en-US"/>
              <a:t>The system favors strong parent advocates or those who have access to professional advocacy resources. [next]]</a:t>
            </a:r>
            <a:endParaRPr/>
          </a:p>
          <a:p>
            <a:pPr marL="174708" lvl="0" indent="-174708" algn="l" rtl="0">
              <a:lnSpc>
                <a:spcPct val="100000"/>
              </a:lnSpc>
              <a:spcBef>
                <a:spcPts val="0"/>
              </a:spcBef>
              <a:spcAft>
                <a:spcPts val="0"/>
              </a:spcAft>
              <a:buClr>
                <a:schemeClr val="dk1"/>
              </a:buClr>
              <a:buSzPts val="1200"/>
              <a:buFont typeface="Arial"/>
              <a:buChar char="•"/>
            </a:pPr>
            <a:r>
              <a:rPr lang="en-US"/>
              <a:t>Students with strong advocates and/or knowledgeable parents are more likely to get help, that falls on the executive functioning spectrum: additional time to take tests: MCAS, SAT, and AP. Parent advocates know how to get special accommodations and supports. Often the parent will ask for a one-to-one aide, or just more services. [next]</a:t>
            </a:r>
            <a:endParaRPr/>
          </a:p>
          <a:p>
            <a:pPr marL="174708" lvl="0" indent="-174708" algn="l" rtl="0">
              <a:lnSpc>
                <a:spcPct val="100000"/>
              </a:lnSpc>
              <a:spcBef>
                <a:spcPts val="0"/>
              </a:spcBef>
              <a:spcAft>
                <a:spcPts val="0"/>
              </a:spcAft>
              <a:buClr>
                <a:schemeClr val="dk1"/>
              </a:buClr>
              <a:buSzPts val="1200"/>
              <a:buFont typeface="Arial"/>
              <a:buChar char="•"/>
            </a:pPr>
            <a:r>
              <a:rPr lang="en-US"/>
              <a:t>Some students who need special help or might not be classified as "disabled" might end up excluded from special education services. [next]</a:t>
            </a:r>
            <a:endParaRPr/>
          </a:p>
          <a:p>
            <a:pPr marL="174708" lvl="0" indent="-174708" algn="l" rtl="0">
              <a:lnSpc>
                <a:spcPct val="100000"/>
              </a:lnSpc>
              <a:spcBef>
                <a:spcPts val="0"/>
              </a:spcBef>
              <a:spcAft>
                <a:spcPts val="0"/>
              </a:spcAft>
              <a:buClr>
                <a:schemeClr val="dk1"/>
              </a:buClr>
              <a:buSzPts val="1200"/>
              <a:buFont typeface="Arial"/>
              <a:buChar char="•"/>
            </a:pPr>
            <a:r>
              <a:rPr lang="en-US"/>
              <a:t>An important goal of special education services is to avoid the "classification" of students. When SPED classes were first placed in schools, most students with special needs were placed in classes and were "classified" as "inclusion" students [next].	 </a:t>
            </a:r>
            <a:endParaRPr/>
          </a:p>
          <a:p>
            <a:pPr marL="174708" lvl="0" indent="-174708" algn="l" rtl="0">
              <a:lnSpc>
                <a:spcPct val="100000"/>
              </a:lnSpc>
              <a:spcBef>
                <a:spcPts val="0"/>
              </a:spcBef>
              <a:spcAft>
                <a:spcPts val="0"/>
              </a:spcAft>
              <a:buClr>
                <a:schemeClr val="dk1"/>
              </a:buClr>
              <a:buSzPts val="1200"/>
              <a:buFont typeface="Arial"/>
              <a:buChar char="•"/>
            </a:pPr>
            <a:r>
              <a:rPr lang="en-US"/>
              <a:t>Many parents of color consider "special education" a stigma that they do not want associated with their child. Economically disadvantaged students and kids of color may be at risk of classification rather than being offered appropriate interventions, which may assist the student's ability to learn, due to unrecognized bias. [next]</a:t>
            </a:r>
            <a:endParaRPr/>
          </a:p>
          <a:p>
            <a:pPr marL="174708" lvl="0" indent="-174708" algn="l" rtl="0">
              <a:lnSpc>
                <a:spcPct val="100000"/>
              </a:lnSpc>
              <a:spcBef>
                <a:spcPts val="0"/>
              </a:spcBef>
              <a:spcAft>
                <a:spcPts val="0"/>
              </a:spcAft>
              <a:buClr>
                <a:schemeClr val="dk1"/>
              </a:buClr>
              <a:buSzPts val="1200"/>
              <a:buFont typeface="Arial"/>
              <a:buChar char="•"/>
            </a:pPr>
            <a:r>
              <a:rPr lang="en-US"/>
              <a:t>It has been recommended that teachers would be best to determine who needs extra services     [NEXT SLIDE]</a:t>
            </a:r>
            <a:endParaRPr/>
          </a:p>
        </p:txBody>
      </p:sp>
      <p:sp>
        <p:nvSpPr>
          <p:cNvPr id="173" name="Google Shape;173;p1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d1bae1cfb8_0_24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2d1bae1cfb8_0_246: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d1bae1cfb8_0_432: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d1bae1cfb8_0_432: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86" name="Google Shape;186;g2d1bae1cfb8_0_432: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d1bae1cfb8_0_439: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2d1bae1cfb8_0_439: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92" name="Google Shape;192;g2d1bae1cfb8_0_439: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Title Slide">
  <p:cSld name="Section Title Slide">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27"/>
          <p:cNvSpPr txBox="1">
            <a:spLocks noGrp="1"/>
          </p:cNvSpPr>
          <p:nvPr>
            <p:ph type="ctrTitle"/>
          </p:nvPr>
        </p:nvSpPr>
        <p:spPr>
          <a:xfrm>
            <a:off x="377789" y="2234803"/>
            <a:ext cx="5993514" cy="238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A4298"/>
              </a:buClr>
              <a:buSzPts val="4400"/>
              <a:buFont typeface="Arial Black"/>
              <a:buNone/>
              <a:defRPr sz="4400" b="0">
                <a:solidFill>
                  <a:srgbClr val="0A4298"/>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7"/>
          <p:cNvSpPr txBox="1">
            <a:spLocks noGrp="1"/>
          </p:cNvSpPr>
          <p:nvPr>
            <p:ph type="subTitle" idx="1"/>
          </p:nvPr>
        </p:nvSpPr>
        <p:spPr>
          <a:xfrm>
            <a:off x="377789" y="6003687"/>
            <a:ext cx="4813643" cy="341632"/>
          </a:xfrm>
          <a:prstGeom prst="rect">
            <a:avLst/>
          </a:prstGeom>
          <a:noFill/>
          <a:ln>
            <a:noFill/>
          </a:ln>
        </p:spPr>
        <p:txBody>
          <a:bodyPr spcFirstLastPara="1" wrap="square" lIns="91425" tIns="45700" rIns="91425" bIns="45700" anchor="t" anchorCtr="0">
            <a:spAutoFit/>
          </a:bodyPr>
          <a:lstStyle>
            <a:lvl1pPr lvl="0" algn="l">
              <a:lnSpc>
                <a:spcPct val="90000"/>
              </a:lnSpc>
              <a:spcBef>
                <a:spcPts val="1000"/>
              </a:spcBef>
              <a:spcAft>
                <a:spcPts val="0"/>
              </a:spcAft>
              <a:buSzPts val="1800"/>
              <a:buNone/>
              <a:defRPr sz="1800" b="1">
                <a:solidFill>
                  <a:srgbClr val="859FAB"/>
                </a:solidFill>
                <a:latin typeface="Arial"/>
                <a:ea typeface="Arial"/>
                <a:cs typeface="Arial"/>
                <a:sym typeface="Arial"/>
              </a:defRPr>
            </a:lvl1pPr>
            <a:lvl2pPr lvl="1" algn="l">
              <a:lnSpc>
                <a:spcPct val="90000"/>
              </a:lnSpc>
              <a:spcBef>
                <a:spcPts val="500"/>
              </a:spcBef>
              <a:spcAft>
                <a:spcPts val="0"/>
              </a:spcAft>
              <a:buSzPts val="1800"/>
              <a:buChar char="•"/>
              <a:defRPr/>
            </a:lvl2pPr>
            <a:lvl3pPr lvl="2" algn="l">
              <a:lnSpc>
                <a:spcPct val="90000"/>
              </a:lnSpc>
              <a:spcBef>
                <a:spcPts val="500"/>
              </a:spcBef>
              <a:spcAft>
                <a:spcPts val="0"/>
              </a:spcAft>
              <a:buSzPts val="1800"/>
              <a:buChar char="•"/>
              <a:defRPr/>
            </a:lvl3pPr>
            <a:lvl4pPr lvl="3" algn="l">
              <a:lnSpc>
                <a:spcPct val="90000"/>
              </a:lnSpc>
              <a:spcBef>
                <a:spcPts val="500"/>
              </a:spcBef>
              <a:spcAft>
                <a:spcPts val="0"/>
              </a:spcAft>
              <a:buSzPts val="1800"/>
              <a:buChar char="•"/>
              <a:defRPr/>
            </a:lvl4pPr>
            <a:lvl5pPr lvl="4" algn="l">
              <a:lnSpc>
                <a:spcPct val="90000"/>
              </a:lnSpc>
              <a:spcBef>
                <a:spcPts val="500"/>
              </a:spcBef>
              <a:spcAft>
                <a:spcPts val="0"/>
              </a:spcAft>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5" name="Google Shape;15;p27"/>
          <p:cNvSpPr txBox="1">
            <a:spLocks noGrp="1"/>
          </p:cNvSpPr>
          <p:nvPr>
            <p:ph type="body" idx="2"/>
          </p:nvPr>
        </p:nvSpPr>
        <p:spPr>
          <a:xfrm>
            <a:off x="377825" y="484188"/>
            <a:ext cx="6259513" cy="369332"/>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1000"/>
              </a:spcBef>
              <a:spcAft>
                <a:spcPts val="0"/>
              </a:spcAft>
              <a:buSzPts val="2000"/>
              <a:buNone/>
              <a:defRPr sz="2000">
                <a:solidFill>
                  <a:srgbClr val="64B5F6"/>
                </a:solidFill>
                <a:latin typeface="Arial Black"/>
                <a:ea typeface="Arial Black"/>
                <a:cs typeface="Arial Black"/>
                <a:sym typeface="Arial Black"/>
              </a:defRPr>
            </a:lvl1pPr>
            <a:lvl2pPr marL="914400" lvl="1" indent="-228600" algn="l">
              <a:lnSpc>
                <a:spcPct val="90000"/>
              </a:lnSpc>
              <a:spcBef>
                <a:spcPts val="500"/>
              </a:spcBef>
              <a:spcAft>
                <a:spcPts val="0"/>
              </a:spcAft>
              <a:buSzPts val="1800"/>
              <a:buNone/>
              <a:defRPr sz="1800">
                <a:solidFill>
                  <a:schemeClr val="dk1"/>
                </a:solidFill>
              </a:defRPr>
            </a:lvl2pPr>
            <a:lvl3pPr marL="1371600" lvl="2" indent="-228600" algn="l">
              <a:lnSpc>
                <a:spcPct val="90000"/>
              </a:lnSpc>
              <a:spcBef>
                <a:spcPts val="500"/>
              </a:spcBef>
              <a:spcAft>
                <a:spcPts val="0"/>
              </a:spcAft>
              <a:buSzPts val="1800"/>
              <a:buNone/>
              <a:defRPr sz="1800">
                <a:solidFill>
                  <a:schemeClr val="dk1"/>
                </a:solidFill>
              </a:defRPr>
            </a:lvl3pPr>
            <a:lvl4pPr marL="1828800" lvl="3" indent="-228600" algn="l">
              <a:lnSpc>
                <a:spcPct val="90000"/>
              </a:lnSpc>
              <a:spcBef>
                <a:spcPts val="500"/>
              </a:spcBef>
              <a:spcAft>
                <a:spcPts val="0"/>
              </a:spcAft>
              <a:buSzPts val="1800"/>
              <a:buNone/>
              <a:defRPr>
                <a:solidFill>
                  <a:schemeClr val="dk1"/>
                </a:solidFill>
              </a:defRPr>
            </a:lvl4pPr>
            <a:lvl5pPr marL="2286000" lvl="4" indent="-228600" algn="l">
              <a:lnSpc>
                <a:spcPct val="90000"/>
              </a:lnSpc>
              <a:spcBef>
                <a:spcPts val="500"/>
              </a:spcBef>
              <a:spcAft>
                <a:spcPts val="0"/>
              </a:spcAft>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Title Slide Dark Layout">
  <p:cSld name="Main Title Slide Dark Layout">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p36"/>
          <p:cNvSpPr txBox="1">
            <a:spLocks noGrp="1"/>
          </p:cNvSpPr>
          <p:nvPr>
            <p:ph type="body" idx="1"/>
          </p:nvPr>
        </p:nvSpPr>
        <p:spPr>
          <a:xfrm>
            <a:off x="623888" y="4004448"/>
            <a:ext cx="8005762"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800"/>
              <a:buNone/>
              <a:defRPr sz="2800" b="1">
                <a:solidFill>
                  <a:srgbClr val="92C0F3"/>
                </a:solidFill>
              </a:defRPr>
            </a:lvl1pPr>
            <a:lvl2pPr marL="914400" lvl="1" indent="-228600" algn="l">
              <a:lnSpc>
                <a:spcPct val="90000"/>
              </a:lnSpc>
              <a:spcBef>
                <a:spcPts val="500"/>
              </a:spcBef>
              <a:spcAft>
                <a:spcPts val="0"/>
              </a:spcAft>
              <a:buSzPts val="2000"/>
              <a:buNone/>
              <a:defRPr sz="2000">
                <a:solidFill>
                  <a:srgbClr val="8A8A8A"/>
                </a:solidFill>
              </a:defRPr>
            </a:lvl2pPr>
            <a:lvl3pPr marL="1371600" lvl="2" indent="-228600" algn="l">
              <a:lnSpc>
                <a:spcPct val="90000"/>
              </a:lnSpc>
              <a:spcBef>
                <a:spcPts val="500"/>
              </a:spcBef>
              <a:spcAft>
                <a:spcPts val="0"/>
              </a:spcAft>
              <a:buSzPts val="1800"/>
              <a:buNone/>
              <a:defRPr sz="1800">
                <a:solidFill>
                  <a:srgbClr val="8A8A8A"/>
                </a:solidFill>
              </a:defRPr>
            </a:lvl3pPr>
            <a:lvl4pPr marL="1828800" lvl="3" indent="-228600" algn="l">
              <a:lnSpc>
                <a:spcPct val="90000"/>
              </a:lnSpc>
              <a:spcBef>
                <a:spcPts val="500"/>
              </a:spcBef>
              <a:spcAft>
                <a:spcPts val="0"/>
              </a:spcAft>
              <a:buSzPts val="1600"/>
              <a:buNone/>
              <a:defRPr sz="1600">
                <a:solidFill>
                  <a:srgbClr val="8A8A8A"/>
                </a:solidFill>
              </a:defRPr>
            </a:lvl4pPr>
            <a:lvl5pPr marL="2286000" lvl="4" indent="-228600" algn="l">
              <a:lnSpc>
                <a:spcPct val="90000"/>
              </a:lnSpc>
              <a:spcBef>
                <a:spcPts val="500"/>
              </a:spcBef>
              <a:spcAft>
                <a:spcPts val="0"/>
              </a:spcAft>
              <a:buSzPts val="1600"/>
              <a:buNone/>
              <a:defRPr sz="1600">
                <a:solidFill>
                  <a:srgbClr val="8A8A8A"/>
                </a:solidFill>
              </a:defRPr>
            </a:lvl5pPr>
            <a:lvl6pPr marL="2743200" lvl="5" indent="-228600" algn="l">
              <a:lnSpc>
                <a:spcPct val="90000"/>
              </a:lnSpc>
              <a:spcBef>
                <a:spcPts val="500"/>
              </a:spcBef>
              <a:spcAft>
                <a:spcPts val="0"/>
              </a:spcAft>
              <a:buClr>
                <a:srgbClr val="8A8A8A"/>
              </a:buClr>
              <a:buSzPts val="1600"/>
              <a:buNone/>
              <a:defRPr sz="1600">
                <a:solidFill>
                  <a:srgbClr val="8A8A8A"/>
                </a:solidFill>
              </a:defRPr>
            </a:lvl6pPr>
            <a:lvl7pPr marL="3200400" lvl="6" indent="-228600" algn="l">
              <a:lnSpc>
                <a:spcPct val="90000"/>
              </a:lnSpc>
              <a:spcBef>
                <a:spcPts val="500"/>
              </a:spcBef>
              <a:spcAft>
                <a:spcPts val="0"/>
              </a:spcAft>
              <a:buClr>
                <a:srgbClr val="8A8A8A"/>
              </a:buClr>
              <a:buSzPts val="1600"/>
              <a:buNone/>
              <a:defRPr sz="1600">
                <a:solidFill>
                  <a:srgbClr val="8A8A8A"/>
                </a:solidFill>
              </a:defRPr>
            </a:lvl7pPr>
            <a:lvl8pPr marL="3657600" lvl="7" indent="-228600" algn="l">
              <a:lnSpc>
                <a:spcPct val="90000"/>
              </a:lnSpc>
              <a:spcBef>
                <a:spcPts val="500"/>
              </a:spcBef>
              <a:spcAft>
                <a:spcPts val="0"/>
              </a:spcAft>
              <a:buClr>
                <a:srgbClr val="8A8A8A"/>
              </a:buClr>
              <a:buSzPts val="1600"/>
              <a:buNone/>
              <a:defRPr sz="1600">
                <a:solidFill>
                  <a:srgbClr val="8A8A8A"/>
                </a:solidFill>
              </a:defRPr>
            </a:lvl8pPr>
            <a:lvl9pPr marL="4114800" lvl="8" indent="-228600" algn="l">
              <a:lnSpc>
                <a:spcPct val="90000"/>
              </a:lnSpc>
              <a:spcBef>
                <a:spcPts val="500"/>
              </a:spcBef>
              <a:spcAft>
                <a:spcPts val="0"/>
              </a:spcAft>
              <a:buClr>
                <a:srgbClr val="8A8A8A"/>
              </a:buClr>
              <a:buSzPts val="1600"/>
              <a:buNone/>
              <a:defRPr sz="1600">
                <a:solidFill>
                  <a:srgbClr val="8A8A8A"/>
                </a:solidFill>
              </a:defRPr>
            </a:lvl9pPr>
          </a:lstStyle>
          <a:p>
            <a:endParaRPr/>
          </a:p>
        </p:txBody>
      </p:sp>
      <p:sp>
        <p:nvSpPr>
          <p:cNvPr id="40" name="Google Shape;40;p36"/>
          <p:cNvSpPr txBox="1">
            <a:spLocks noGrp="1"/>
          </p:cNvSpPr>
          <p:nvPr>
            <p:ph type="title"/>
          </p:nvPr>
        </p:nvSpPr>
        <p:spPr>
          <a:xfrm>
            <a:off x="623888" y="2095500"/>
            <a:ext cx="7472362" cy="1699398"/>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6000"/>
              <a:buFont typeface="Arial Black"/>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1"/>
        <p:cNvGrpSpPr/>
        <p:nvPr/>
      </p:nvGrpSpPr>
      <p:grpSpPr>
        <a:xfrm>
          <a:off x="0" y="0"/>
          <a:ext cx="0" cy="0"/>
          <a:chOff x="0" y="0"/>
          <a:chExt cx="0" cy="0"/>
        </a:xfrm>
      </p:grpSpPr>
      <p:sp>
        <p:nvSpPr>
          <p:cNvPr id="42" name="Google Shape;42;p37"/>
          <p:cNvSpPr txBox="1">
            <a:spLocks noGrp="1"/>
          </p:cNvSpPr>
          <p:nvPr>
            <p:ph type="title"/>
          </p:nvPr>
        </p:nvSpPr>
        <p:spPr>
          <a:xfrm>
            <a:off x="628650" y="365128"/>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38"/>
          <p:cNvSpPr txBox="1">
            <a:spLocks noGrp="1"/>
          </p:cNvSpPr>
          <p:nvPr>
            <p:ph type="title"/>
          </p:nvPr>
        </p:nvSpPr>
        <p:spPr>
          <a:xfrm>
            <a:off x="628650" y="365128"/>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8"/>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38"/>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39"/>
          <p:cNvSpPr txBox="1">
            <a:spLocks noGrp="1"/>
          </p:cNvSpPr>
          <p:nvPr>
            <p:ph type="title"/>
          </p:nvPr>
        </p:nvSpPr>
        <p:spPr>
          <a:xfrm>
            <a:off x="629841" y="365128"/>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9"/>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39"/>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39"/>
          <p:cNvSpPr txBox="1">
            <a:spLocks noGrp="1"/>
          </p:cNvSpPr>
          <p:nvPr>
            <p:ph type="body" idx="3"/>
          </p:nvPr>
        </p:nvSpPr>
        <p:spPr>
          <a:xfrm>
            <a:off x="4629151"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39"/>
          <p:cNvSpPr txBox="1">
            <a:spLocks noGrp="1"/>
          </p:cNvSpPr>
          <p:nvPr>
            <p:ph type="body" idx="4"/>
          </p:nvPr>
        </p:nvSpPr>
        <p:spPr>
          <a:xfrm>
            <a:off x="4629151"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eading and Photo Layout">
  <p:cSld name="Heading and Photo Layout">
    <p:spTree>
      <p:nvGrpSpPr>
        <p:cNvPr id="1" name="Shape 54"/>
        <p:cNvGrpSpPr/>
        <p:nvPr/>
      </p:nvGrpSpPr>
      <p:grpSpPr>
        <a:xfrm>
          <a:off x="0" y="0"/>
          <a:ext cx="0" cy="0"/>
          <a:chOff x="0" y="0"/>
          <a:chExt cx="0" cy="0"/>
        </a:xfrm>
      </p:grpSpPr>
      <p:sp>
        <p:nvSpPr>
          <p:cNvPr id="55" name="Google Shape;55;p40"/>
          <p:cNvSpPr>
            <a:spLocks noGrp="1"/>
          </p:cNvSpPr>
          <p:nvPr>
            <p:ph type="pic" idx="2"/>
          </p:nvPr>
        </p:nvSpPr>
        <p:spPr>
          <a:xfrm>
            <a:off x="1866900" y="2038350"/>
            <a:ext cx="5391150" cy="3429000"/>
          </a:xfrm>
          <a:prstGeom prst="rect">
            <a:avLst/>
          </a:prstGeom>
          <a:noFill/>
          <a:ln>
            <a:noFill/>
          </a:ln>
        </p:spPr>
      </p:sp>
      <p:sp>
        <p:nvSpPr>
          <p:cNvPr id="56" name="Google Shape;56;p40"/>
          <p:cNvSpPr txBox="1">
            <a:spLocks noGrp="1"/>
          </p:cNvSpPr>
          <p:nvPr>
            <p:ph type="title"/>
          </p:nvPr>
        </p:nvSpPr>
        <p:spPr>
          <a:xfrm>
            <a:off x="628650" y="365128"/>
            <a:ext cx="7886700" cy="132556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4800"/>
              <a:buFont typeface="Arial"/>
              <a:buNone/>
              <a:defRPr sz="4800" b="1">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41"/>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3200"/>
              <a:buFont typeface="Arial Black"/>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1"/>
          <p:cNvSpPr txBox="1">
            <a:spLocks noGrp="1"/>
          </p:cNvSpPr>
          <p:nvPr>
            <p:ph type="body" idx="1"/>
          </p:nvPr>
        </p:nvSpPr>
        <p:spPr>
          <a:xfrm>
            <a:off x="3887391" y="987428"/>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SzPts val="3200"/>
              <a:buChar char="•"/>
              <a:defRPr sz="3200"/>
            </a:lvl1pPr>
            <a:lvl2pPr marL="914400" lvl="1" indent="-406400" algn="l">
              <a:lnSpc>
                <a:spcPct val="90000"/>
              </a:lnSpc>
              <a:spcBef>
                <a:spcPts val="500"/>
              </a:spcBef>
              <a:spcAft>
                <a:spcPts val="0"/>
              </a:spcAft>
              <a:buSzPts val="2800"/>
              <a:buChar char="•"/>
              <a:defRPr sz="2800"/>
            </a:lvl2pPr>
            <a:lvl3pPr marL="1371600" lvl="2" indent="-381000" algn="l">
              <a:lnSpc>
                <a:spcPct val="90000"/>
              </a:lnSpc>
              <a:spcBef>
                <a:spcPts val="500"/>
              </a:spcBef>
              <a:spcAft>
                <a:spcPts val="0"/>
              </a:spcAft>
              <a:buSzPts val="2400"/>
              <a:buChar char="•"/>
              <a:defRPr sz="2400"/>
            </a:lvl3pPr>
            <a:lvl4pPr marL="1828800" lvl="3" indent="-355600" algn="l">
              <a:lnSpc>
                <a:spcPct val="90000"/>
              </a:lnSpc>
              <a:spcBef>
                <a:spcPts val="500"/>
              </a:spcBef>
              <a:spcAft>
                <a:spcPts val="0"/>
              </a:spcAft>
              <a:buSzPts val="2000"/>
              <a:buChar char="•"/>
              <a:defRPr sz="2000"/>
            </a:lvl4pPr>
            <a:lvl5pPr marL="2286000" lvl="4" indent="-355600" algn="l">
              <a:lnSpc>
                <a:spcPct val="9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0" name="Google Shape;60;p41"/>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2"/>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3200"/>
              <a:buFont typeface="Arial Black"/>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2"/>
          <p:cNvSpPr>
            <a:spLocks noGrp="1"/>
          </p:cNvSpPr>
          <p:nvPr>
            <p:ph type="pic" idx="2"/>
          </p:nvPr>
        </p:nvSpPr>
        <p:spPr>
          <a:xfrm>
            <a:off x="3887391" y="987428"/>
            <a:ext cx="4629150" cy="4873625"/>
          </a:xfrm>
          <a:prstGeom prst="rect">
            <a:avLst/>
          </a:prstGeom>
          <a:noFill/>
          <a:ln>
            <a:noFill/>
          </a:ln>
        </p:spPr>
      </p:sp>
      <p:sp>
        <p:nvSpPr>
          <p:cNvPr id="64" name="Google Shape;64;p42"/>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5"/>
        <p:cNvGrpSpPr/>
        <p:nvPr/>
      </p:nvGrpSpPr>
      <p:grpSpPr>
        <a:xfrm>
          <a:off x="0" y="0"/>
          <a:ext cx="0" cy="0"/>
          <a:chOff x="0" y="0"/>
          <a:chExt cx="0" cy="0"/>
        </a:xfrm>
      </p:grpSpPr>
      <p:sp>
        <p:nvSpPr>
          <p:cNvPr id="66" name="Google Shape;66;p43"/>
          <p:cNvSpPr txBox="1">
            <a:spLocks noGrp="1"/>
          </p:cNvSpPr>
          <p:nvPr>
            <p:ph type="title"/>
          </p:nvPr>
        </p:nvSpPr>
        <p:spPr>
          <a:xfrm rot="5400000">
            <a:off x="4623595" y="2285207"/>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body" idx="1"/>
          </p:nvPr>
        </p:nvSpPr>
        <p:spPr>
          <a:xfrm rot="5400000">
            <a:off x="623095"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8"/>
        <p:cNvGrpSpPr/>
        <p:nvPr/>
      </p:nvGrpSpPr>
      <p:grpSpPr>
        <a:xfrm>
          <a:off x="0" y="0"/>
          <a:ext cx="0" cy="0"/>
          <a:chOff x="0" y="0"/>
          <a:chExt cx="0" cy="0"/>
        </a:xfrm>
      </p:grpSpPr>
      <p:sp>
        <p:nvSpPr>
          <p:cNvPr id="69" name="Google Shape;69;g2d1bae1cfb8_0_188"/>
          <p:cNvSpPr txBox="1">
            <a:spLocks noGrp="1"/>
          </p:cNvSpPr>
          <p:nvPr>
            <p:ph type="title"/>
          </p:nvPr>
        </p:nvSpPr>
        <p:spPr>
          <a:xfrm>
            <a:off x="311700" y="593367"/>
            <a:ext cx="8520600" cy="763500"/>
          </a:xfrm>
          <a:prstGeom prst="rect">
            <a:avLst/>
          </a:prstGeom>
        </p:spPr>
        <p:txBody>
          <a:bodyPr spcFirstLastPara="1" wrap="square" lIns="91425" tIns="45700" rIns="91425" bIns="45700" anchor="ctr" anchorCtr="0">
            <a:noAutofit/>
          </a:bodyPr>
          <a:lstStyle>
            <a:lvl1pPr lvl="0" rtl="0">
              <a:spcBef>
                <a:spcPts val="0"/>
              </a:spcBef>
              <a:spcAft>
                <a:spcPts val="0"/>
              </a:spcAft>
              <a:buSzPts val="5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0" name="Google Shape;70;g2d1bae1cfb8_0_188"/>
          <p:cNvSpPr txBox="1">
            <a:spLocks noGrp="1"/>
          </p:cNvSpPr>
          <p:nvPr>
            <p:ph type="body" idx="1"/>
          </p:nvPr>
        </p:nvSpPr>
        <p:spPr>
          <a:xfrm>
            <a:off x="311700" y="1645433"/>
            <a:ext cx="8520600" cy="4446300"/>
          </a:xfrm>
          <a:prstGeom prst="rect">
            <a:avLst/>
          </a:prstGeom>
        </p:spPr>
        <p:txBody>
          <a:bodyPr spcFirstLastPara="1" wrap="square" lIns="91425" tIns="45700" rIns="91425" bIns="45700" anchor="t" anchorCtr="0">
            <a:normAutofit/>
          </a:bodyPr>
          <a:lstStyle>
            <a:lvl1pPr marL="457200" lvl="0" indent="-406400" rtl="0">
              <a:spcBef>
                <a:spcPts val="1000"/>
              </a:spcBef>
              <a:spcAft>
                <a:spcPts val="0"/>
              </a:spcAft>
              <a:buSzPts val="2800"/>
              <a:buChar char="•"/>
              <a:defRPr/>
            </a:lvl1pPr>
            <a:lvl2pPr marL="914400" lvl="1" indent="-381000" rtl="0">
              <a:spcBef>
                <a:spcPts val="500"/>
              </a:spcBef>
              <a:spcAft>
                <a:spcPts val="0"/>
              </a:spcAft>
              <a:buSzPts val="2400"/>
              <a:buChar char="•"/>
              <a:defRPr/>
            </a:lvl2pPr>
            <a:lvl3pPr marL="1371600" lvl="2" indent="-355600" rtl="0">
              <a:spcBef>
                <a:spcPts val="500"/>
              </a:spcBef>
              <a:spcAft>
                <a:spcPts val="0"/>
              </a:spcAft>
              <a:buSzPts val="2000"/>
              <a:buChar char="•"/>
              <a:defRPr/>
            </a:lvl3pPr>
            <a:lvl4pPr marL="1828800" lvl="3" indent="-342900" rtl="0">
              <a:spcBef>
                <a:spcPts val="500"/>
              </a:spcBef>
              <a:spcAft>
                <a:spcPts val="0"/>
              </a:spcAft>
              <a:buSzPts val="1800"/>
              <a:buChar char="•"/>
              <a:defRPr/>
            </a:lvl4pPr>
            <a:lvl5pPr marL="2286000" lvl="4" indent="-342900" rtl="0">
              <a:spcBef>
                <a:spcPts val="500"/>
              </a:spcBef>
              <a:spcAft>
                <a:spcPts val="0"/>
              </a:spcAft>
              <a:buSzPts val="1800"/>
              <a:buChar char="•"/>
              <a:defRPr/>
            </a:lvl5pPr>
            <a:lvl6pPr marL="2743200" lvl="5" indent="-342900" rtl="0">
              <a:spcBef>
                <a:spcPts val="500"/>
              </a:spcBef>
              <a:spcAft>
                <a:spcPts val="0"/>
              </a:spcAft>
              <a:buSzPts val="1800"/>
              <a:buChar char="•"/>
              <a:defRPr/>
            </a:lvl6pPr>
            <a:lvl7pPr marL="3200400" lvl="6" indent="-342900" rtl="0">
              <a:spcBef>
                <a:spcPts val="500"/>
              </a:spcBef>
              <a:spcAft>
                <a:spcPts val="0"/>
              </a:spcAft>
              <a:buSzPts val="1800"/>
              <a:buChar char="•"/>
              <a:defRPr/>
            </a:lvl7pPr>
            <a:lvl8pPr marL="3657600" lvl="7" indent="-342900" rtl="0">
              <a:spcBef>
                <a:spcPts val="500"/>
              </a:spcBef>
              <a:spcAft>
                <a:spcPts val="0"/>
              </a:spcAft>
              <a:buSzPts val="1800"/>
              <a:buChar char="•"/>
              <a:defRPr/>
            </a:lvl8pPr>
            <a:lvl9pPr marL="4114800" lvl="8" indent="-342900" rtl="0">
              <a:spcBef>
                <a:spcPts val="500"/>
              </a:spcBef>
              <a:spcAft>
                <a:spcPts val="0"/>
              </a:spcAft>
              <a:buSzPts val="1800"/>
              <a:buChar char="•"/>
              <a:defRPr/>
            </a:lvl9pPr>
          </a:lstStyle>
          <a:p>
            <a:endParaRPr/>
          </a:p>
        </p:txBody>
      </p:sp>
      <p:sp>
        <p:nvSpPr>
          <p:cNvPr id="71" name="Google Shape;71;g2d1bae1cfb8_0_188"/>
          <p:cNvSpPr txBox="1">
            <a:spLocks noGrp="1"/>
          </p:cNvSpPr>
          <p:nvPr>
            <p:ph type="sldNum" idx="12"/>
          </p:nvPr>
        </p:nvSpPr>
        <p:spPr>
          <a:xfrm>
            <a:off x="8497999" y="6251679"/>
            <a:ext cx="548700" cy="5247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Slide">
  <p:cSld name="Section Title Slide">
    <p:bg>
      <p:bgPr>
        <a:blipFill>
          <a:blip r:embed="rId2">
            <a:alphaModFix/>
          </a:blip>
          <a:stretch>
            <a:fillRect/>
          </a:stretch>
        </a:blipFill>
        <a:effectLst/>
      </p:bgPr>
    </p:bg>
    <p:spTree>
      <p:nvGrpSpPr>
        <p:cNvPr id="1" name="Shape 75"/>
        <p:cNvGrpSpPr/>
        <p:nvPr/>
      </p:nvGrpSpPr>
      <p:grpSpPr>
        <a:xfrm>
          <a:off x="0" y="0"/>
          <a:ext cx="0" cy="0"/>
          <a:chOff x="0" y="0"/>
          <a:chExt cx="0" cy="0"/>
        </a:xfrm>
      </p:grpSpPr>
      <p:sp>
        <p:nvSpPr>
          <p:cNvPr id="76" name="Google Shape;76;g2d1bae1cfb8_0_75"/>
          <p:cNvSpPr txBox="1">
            <a:spLocks noGrp="1"/>
          </p:cNvSpPr>
          <p:nvPr>
            <p:ph type="ctrTitle"/>
          </p:nvPr>
        </p:nvSpPr>
        <p:spPr>
          <a:xfrm>
            <a:off x="377789" y="2234803"/>
            <a:ext cx="5993400" cy="2387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0A4298"/>
              </a:buClr>
              <a:buSzPts val="4400"/>
              <a:buFont typeface="Arial Black"/>
              <a:buNone/>
              <a:defRPr sz="4400" b="0">
                <a:solidFill>
                  <a:srgbClr val="0A4298"/>
                </a:solidFill>
                <a:latin typeface="Arial Black"/>
                <a:ea typeface="Arial Black"/>
                <a:cs typeface="Arial Black"/>
                <a:sym typeface="Arial Black"/>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7" name="Google Shape;77;g2d1bae1cfb8_0_75"/>
          <p:cNvSpPr txBox="1">
            <a:spLocks noGrp="1"/>
          </p:cNvSpPr>
          <p:nvPr>
            <p:ph type="subTitle" idx="1"/>
          </p:nvPr>
        </p:nvSpPr>
        <p:spPr>
          <a:xfrm>
            <a:off x="377789" y="6003687"/>
            <a:ext cx="4813500" cy="341700"/>
          </a:xfrm>
          <a:prstGeom prst="rect">
            <a:avLst/>
          </a:prstGeom>
          <a:noFill/>
          <a:ln>
            <a:noFill/>
          </a:ln>
        </p:spPr>
        <p:txBody>
          <a:bodyPr spcFirstLastPara="1" wrap="square" lIns="91425" tIns="45700" rIns="91425" bIns="45700" anchor="t" anchorCtr="0">
            <a:spAutoFit/>
          </a:bodyPr>
          <a:lstStyle>
            <a:lvl1pPr lvl="0" algn="l" rtl="0">
              <a:lnSpc>
                <a:spcPct val="90000"/>
              </a:lnSpc>
              <a:spcBef>
                <a:spcPts val="1000"/>
              </a:spcBef>
              <a:spcAft>
                <a:spcPts val="0"/>
              </a:spcAft>
              <a:buSzPts val="1800"/>
              <a:buNone/>
              <a:defRPr sz="1800" b="1">
                <a:solidFill>
                  <a:srgbClr val="859FAB"/>
                </a:solidFill>
                <a:latin typeface="Arial"/>
                <a:ea typeface="Arial"/>
                <a:cs typeface="Arial"/>
                <a:sym typeface="Arial"/>
              </a:defRPr>
            </a:lvl1pPr>
            <a:lvl2pPr lvl="1" algn="l" rtl="0">
              <a:lnSpc>
                <a:spcPct val="90000"/>
              </a:lnSpc>
              <a:spcBef>
                <a:spcPts val="500"/>
              </a:spcBef>
              <a:spcAft>
                <a:spcPts val="0"/>
              </a:spcAft>
              <a:buSzPts val="1800"/>
              <a:buChar char="•"/>
              <a:defRPr/>
            </a:lvl2pPr>
            <a:lvl3pPr lvl="2" algn="l" rtl="0">
              <a:lnSpc>
                <a:spcPct val="90000"/>
              </a:lnSpc>
              <a:spcBef>
                <a:spcPts val="500"/>
              </a:spcBef>
              <a:spcAft>
                <a:spcPts val="0"/>
              </a:spcAft>
              <a:buSzPts val="1800"/>
              <a:buChar char="•"/>
              <a:defRPr/>
            </a:lvl3pPr>
            <a:lvl4pPr lvl="3" algn="l" rtl="0">
              <a:lnSpc>
                <a:spcPct val="90000"/>
              </a:lnSpc>
              <a:spcBef>
                <a:spcPts val="500"/>
              </a:spcBef>
              <a:spcAft>
                <a:spcPts val="0"/>
              </a:spcAft>
              <a:buSzPts val="1800"/>
              <a:buChar char="•"/>
              <a:defRPr/>
            </a:lvl4pPr>
            <a:lvl5pPr lvl="4" algn="l" rtl="0">
              <a:lnSpc>
                <a:spcPct val="90000"/>
              </a:lnSpc>
              <a:spcBef>
                <a:spcPts val="500"/>
              </a:spcBef>
              <a:spcAft>
                <a:spcPts val="0"/>
              </a:spcAft>
              <a:buSzPts val="1800"/>
              <a:buChar char="•"/>
              <a:defRPr/>
            </a:lvl5pPr>
            <a:lvl6pPr lvl="5" algn="l" rtl="0">
              <a:lnSpc>
                <a:spcPct val="90000"/>
              </a:lnSpc>
              <a:spcBef>
                <a:spcPts val="500"/>
              </a:spcBef>
              <a:spcAft>
                <a:spcPts val="0"/>
              </a:spcAft>
              <a:buClr>
                <a:schemeClr val="dk1"/>
              </a:buClr>
              <a:buSzPts val="1800"/>
              <a:buChar char="•"/>
              <a:defRPr/>
            </a:lvl6pPr>
            <a:lvl7pPr lvl="6" algn="l" rtl="0">
              <a:lnSpc>
                <a:spcPct val="90000"/>
              </a:lnSpc>
              <a:spcBef>
                <a:spcPts val="500"/>
              </a:spcBef>
              <a:spcAft>
                <a:spcPts val="0"/>
              </a:spcAft>
              <a:buClr>
                <a:schemeClr val="dk1"/>
              </a:buClr>
              <a:buSzPts val="1800"/>
              <a:buChar char="•"/>
              <a:defRPr/>
            </a:lvl7pPr>
            <a:lvl8pPr lvl="7" algn="l" rtl="0">
              <a:lnSpc>
                <a:spcPct val="90000"/>
              </a:lnSpc>
              <a:spcBef>
                <a:spcPts val="500"/>
              </a:spcBef>
              <a:spcAft>
                <a:spcPts val="0"/>
              </a:spcAft>
              <a:buClr>
                <a:schemeClr val="dk1"/>
              </a:buClr>
              <a:buSzPts val="1800"/>
              <a:buChar char="•"/>
              <a:defRPr/>
            </a:lvl8pPr>
            <a:lvl9pPr lvl="8" algn="l" rtl="0">
              <a:lnSpc>
                <a:spcPct val="90000"/>
              </a:lnSpc>
              <a:spcBef>
                <a:spcPts val="500"/>
              </a:spcBef>
              <a:spcAft>
                <a:spcPts val="0"/>
              </a:spcAft>
              <a:buClr>
                <a:schemeClr val="dk1"/>
              </a:buClr>
              <a:buSzPts val="1800"/>
              <a:buChar char="•"/>
              <a:defRPr/>
            </a:lvl9pPr>
          </a:lstStyle>
          <a:p>
            <a:endParaRPr/>
          </a:p>
        </p:txBody>
      </p:sp>
      <p:sp>
        <p:nvSpPr>
          <p:cNvPr id="78" name="Google Shape;78;g2d1bae1cfb8_0_75"/>
          <p:cNvSpPr txBox="1">
            <a:spLocks noGrp="1"/>
          </p:cNvSpPr>
          <p:nvPr>
            <p:ph type="body" idx="2"/>
          </p:nvPr>
        </p:nvSpPr>
        <p:spPr>
          <a:xfrm>
            <a:off x="377825" y="484188"/>
            <a:ext cx="6259500" cy="369300"/>
          </a:xfrm>
          <a:prstGeom prst="rect">
            <a:avLst/>
          </a:prstGeom>
          <a:noFill/>
          <a:ln>
            <a:noFill/>
          </a:ln>
        </p:spPr>
        <p:txBody>
          <a:bodyPr spcFirstLastPara="1" wrap="square" lIns="91425" tIns="45700" rIns="91425" bIns="45700" anchor="t" anchorCtr="0">
            <a:spAutoFit/>
          </a:bodyPr>
          <a:lstStyle>
            <a:lvl1pPr marL="457200" lvl="0" indent="-228600" algn="l" rtl="0">
              <a:lnSpc>
                <a:spcPct val="90000"/>
              </a:lnSpc>
              <a:spcBef>
                <a:spcPts val="1000"/>
              </a:spcBef>
              <a:spcAft>
                <a:spcPts val="0"/>
              </a:spcAft>
              <a:buSzPts val="2000"/>
              <a:buNone/>
              <a:defRPr sz="2000">
                <a:solidFill>
                  <a:srgbClr val="64B5F6"/>
                </a:solidFill>
                <a:latin typeface="Arial Black"/>
                <a:ea typeface="Arial Black"/>
                <a:cs typeface="Arial Black"/>
                <a:sym typeface="Arial Black"/>
              </a:defRPr>
            </a:lvl1pPr>
            <a:lvl2pPr marL="914400" lvl="1" indent="-228600" algn="l" rtl="0">
              <a:lnSpc>
                <a:spcPct val="90000"/>
              </a:lnSpc>
              <a:spcBef>
                <a:spcPts val="500"/>
              </a:spcBef>
              <a:spcAft>
                <a:spcPts val="0"/>
              </a:spcAft>
              <a:buSzPts val="1800"/>
              <a:buNone/>
              <a:defRPr sz="1800">
                <a:solidFill>
                  <a:schemeClr val="dk1"/>
                </a:solidFill>
              </a:defRPr>
            </a:lvl2pPr>
            <a:lvl3pPr marL="1371600" lvl="2" indent="-228600" algn="l" rtl="0">
              <a:lnSpc>
                <a:spcPct val="90000"/>
              </a:lnSpc>
              <a:spcBef>
                <a:spcPts val="500"/>
              </a:spcBef>
              <a:spcAft>
                <a:spcPts val="0"/>
              </a:spcAft>
              <a:buSzPts val="1800"/>
              <a:buNone/>
              <a:defRPr sz="1800">
                <a:solidFill>
                  <a:schemeClr val="dk1"/>
                </a:solidFill>
              </a:defRPr>
            </a:lvl3pPr>
            <a:lvl4pPr marL="1828800" lvl="3" indent="-228600" algn="l" rtl="0">
              <a:lnSpc>
                <a:spcPct val="90000"/>
              </a:lnSpc>
              <a:spcBef>
                <a:spcPts val="500"/>
              </a:spcBef>
              <a:spcAft>
                <a:spcPts val="0"/>
              </a:spcAft>
              <a:buSzPts val="1800"/>
              <a:buNone/>
              <a:defRPr>
                <a:solidFill>
                  <a:schemeClr val="dk1"/>
                </a:solidFill>
              </a:defRPr>
            </a:lvl4pPr>
            <a:lvl5pPr marL="2286000" lvl="4" indent="-228600" algn="l" rtl="0">
              <a:lnSpc>
                <a:spcPct val="90000"/>
              </a:lnSpc>
              <a:spcBef>
                <a:spcPts val="500"/>
              </a:spcBef>
              <a:spcAft>
                <a:spcPts val="0"/>
              </a:spcAft>
              <a:buSzPts val="1800"/>
              <a:buNone/>
              <a:defRPr>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ing and Big Point Layout">
  <p:cSld name="Heading and Big Point Layout">
    <p:spTree>
      <p:nvGrpSpPr>
        <p:cNvPr id="1" name="Shape 16"/>
        <p:cNvGrpSpPr/>
        <p:nvPr/>
      </p:nvGrpSpPr>
      <p:grpSpPr>
        <a:xfrm>
          <a:off x="0" y="0"/>
          <a:ext cx="0" cy="0"/>
          <a:chOff x="0" y="0"/>
          <a:chExt cx="0" cy="0"/>
        </a:xfrm>
      </p:grpSpPr>
      <p:sp>
        <p:nvSpPr>
          <p:cNvPr id="17" name="Google Shape;17;p28"/>
          <p:cNvSpPr txBox="1">
            <a:spLocks noGrp="1"/>
          </p:cNvSpPr>
          <p:nvPr>
            <p:ph type="body" idx="1"/>
          </p:nvPr>
        </p:nvSpPr>
        <p:spPr>
          <a:xfrm>
            <a:off x="628650" y="1943100"/>
            <a:ext cx="7886700" cy="3714750"/>
          </a:xfrm>
          <a:prstGeom prst="rect">
            <a:avLst/>
          </a:prstGeom>
          <a:noFill/>
          <a:ln>
            <a:noFill/>
          </a:ln>
        </p:spPr>
        <p:txBody>
          <a:bodyPr spcFirstLastPara="1" wrap="square" lIns="91425" tIns="45700" rIns="91425" bIns="45700" anchor="ctr" anchorCtr="0">
            <a:noAutofit/>
          </a:bodyPr>
          <a:lstStyle>
            <a:lvl1pPr marL="457200" lvl="0" indent="-609600" algn="ctr">
              <a:lnSpc>
                <a:spcPct val="90000"/>
              </a:lnSpc>
              <a:spcBef>
                <a:spcPts val="1000"/>
              </a:spcBef>
              <a:spcAft>
                <a:spcPts val="0"/>
              </a:spcAft>
              <a:buSzPts val="6000"/>
              <a:buChar char="•"/>
              <a:defRPr sz="6000">
                <a:solidFill>
                  <a:schemeClr val="accent1"/>
                </a:solidFill>
                <a:latin typeface="Arial Black"/>
                <a:ea typeface="Arial Black"/>
                <a:cs typeface="Arial Black"/>
                <a:sym typeface="Arial Black"/>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8"/>
          <p:cNvSpPr txBox="1">
            <a:spLocks noGrp="1"/>
          </p:cNvSpPr>
          <p:nvPr>
            <p:ph type="title"/>
          </p:nvPr>
        </p:nvSpPr>
        <p:spPr>
          <a:xfrm>
            <a:off x="628650" y="365128"/>
            <a:ext cx="7886700" cy="132556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4800"/>
              <a:buFont typeface="Arial"/>
              <a:buNone/>
              <a:defRPr sz="4800" b="1">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9"/>
        <p:cNvGrpSpPr/>
        <p:nvPr/>
      </p:nvGrpSpPr>
      <p:grpSpPr>
        <a:xfrm>
          <a:off x="0" y="0"/>
          <a:ext cx="0" cy="0"/>
          <a:chOff x="0" y="0"/>
          <a:chExt cx="0" cy="0"/>
        </a:xfrm>
      </p:grpSpPr>
      <p:sp>
        <p:nvSpPr>
          <p:cNvPr id="80" name="Google Shape;80;g2d1bae1cfb8_0_79"/>
          <p:cNvSpPr txBox="1">
            <a:spLocks noGrp="1"/>
          </p:cNvSpPr>
          <p:nvPr>
            <p:ph type="title"/>
          </p:nvPr>
        </p:nvSpPr>
        <p:spPr>
          <a:xfrm>
            <a:off x="628650" y="365128"/>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accen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1" name="Google Shape;81;g2d1bae1cfb8_0_79"/>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SzPts val="1800"/>
              <a:buChar char="•"/>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ubsection Header (Top Bar)">
  <p:cSld name="Subsection Header (Top Bar)">
    <p:bg>
      <p:bgPr>
        <a:blipFill>
          <a:blip r:embed="rId2">
            <a:alphaModFix/>
          </a:blip>
          <a:stretch>
            <a:fillRect/>
          </a:stretch>
        </a:blipFill>
        <a:effectLst/>
      </p:bgPr>
    </p:bg>
    <p:spTree>
      <p:nvGrpSpPr>
        <p:cNvPr id="1" name="Shape 82"/>
        <p:cNvGrpSpPr/>
        <p:nvPr/>
      </p:nvGrpSpPr>
      <p:grpSpPr>
        <a:xfrm>
          <a:off x="0" y="0"/>
          <a:ext cx="0" cy="0"/>
          <a:chOff x="0" y="0"/>
          <a:chExt cx="0" cy="0"/>
        </a:xfrm>
      </p:grpSpPr>
      <p:sp>
        <p:nvSpPr>
          <p:cNvPr id="83" name="Google Shape;83;g2d1bae1cfb8_0_82"/>
          <p:cNvSpPr txBox="1">
            <a:spLocks noGrp="1"/>
          </p:cNvSpPr>
          <p:nvPr>
            <p:ph type="title"/>
          </p:nvPr>
        </p:nvSpPr>
        <p:spPr>
          <a:xfrm>
            <a:off x="623888" y="1238251"/>
            <a:ext cx="7886700" cy="28386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accent1"/>
              </a:buClr>
              <a:buSzPts val="6000"/>
              <a:buFont typeface="Arial Black"/>
              <a:buNone/>
              <a:defRPr sz="6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4" name="Google Shape;84;g2d1bae1cfb8_0_82"/>
          <p:cNvSpPr txBox="1">
            <a:spLocks noGrp="1"/>
          </p:cNvSpPr>
          <p:nvPr>
            <p:ph type="body" idx="1"/>
          </p:nvPr>
        </p:nvSpPr>
        <p:spPr>
          <a:xfrm>
            <a:off x="623888" y="4457700"/>
            <a:ext cx="7886700" cy="20574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SzPts val="2800"/>
              <a:buNone/>
              <a:defRPr sz="2800" b="1">
                <a:solidFill>
                  <a:schemeClr val="dk2"/>
                </a:solidFill>
              </a:defRPr>
            </a:lvl1pPr>
            <a:lvl2pPr marL="914400" lvl="1" indent="-228600" algn="l" rtl="0">
              <a:lnSpc>
                <a:spcPct val="90000"/>
              </a:lnSpc>
              <a:spcBef>
                <a:spcPts val="500"/>
              </a:spcBef>
              <a:spcAft>
                <a:spcPts val="0"/>
              </a:spcAft>
              <a:buSzPts val="2000"/>
              <a:buNone/>
              <a:defRPr sz="2000">
                <a:solidFill>
                  <a:srgbClr val="8A8A8A"/>
                </a:solidFill>
              </a:defRPr>
            </a:lvl2pPr>
            <a:lvl3pPr marL="1371600" lvl="2" indent="-228600" algn="l" rtl="0">
              <a:lnSpc>
                <a:spcPct val="90000"/>
              </a:lnSpc>
              <a:spcBef>
                <a:spcPts val="500"/>
              </a:spcBef>
              <a:spcAft>
                <a:spcPts val="0"/>
              </a:spcAft>
              <a:buSzPts val="1800"/>
              <a:buNone/>
              <a:defRPr sz="1800">
                <a:solidFill>
                  <a:srgbClr val="8A8A8A"/>
                </a:solidFill>
              </a:defRPr>
            </a:lvl3pPr>
            <a:lvl4pPr marL="1828800" lvl="3" indent="-228600" algn="l" rtl="0">
              <a:lnSpc>
                <a:spcPct val="90000"/>
              </a:lnSpc>
              <a:spcBef>
                <a:spcPts val="500"/>
              </a:spcBef>
              <a:spcAft>
                <a:spcPts val="0"/>
              </a:spcAft>
              <a:buSzPts val="1600"/>
              <a:buNone/>
              <a:defRPr sz="1600">
                <a:solidFill>
                  <a:srgbClr val="8A8A8A"/>
                </a:solidFill>
              </a:defRPr>
            </a:lvl4pPr>
            <a:lvl5pPr marL="2286000" lvl="4" indent="-228600" algn="l" rtl="0">
              <a:lnSpc>
                <a:spcPct val="90000"/>
              </a:lnSpc>
              <a:spcBef>
                <a:spcPts val="500"/>
              </a:spcBef>
              <a:spcAft>
                <a:spcPts val="0"/>
              </a:spcAft>
              <a:buSzPts val="1600"/>
              <a:buNone/>
              <a:defRPr sz="1600">
                <a:solidFill>
                  <a:srgbClr val="8A8A8A"/>
                </a:solidFill>
              </a:defRPr>
            </a:lvl5pPr>
            <a:lvl6pPr marL="2743200" lvl="5" indent="-228600" algn="l" rtl="0">
              <a:lnSpc>
                <a:spcPct val="90000"/>
              </a:lnSpc>
              <a:spcBef>
                <a:spcPts val="500"/>
              </a:spcBef>
              <a:spcAft>
                <a:spcPts val="0"/>
              </a:spcAft>
              <a:buClr>
                <a:srgbClr val="8A8A8A"/>
              </a:buClr>
              <a:buSzPts val="1600"/>
              <a:buNone/>
              <a:defRPr sz="1600">
                <a:solidFill>
                  <a:srgbClr val="8A8A8A"/>
                </a:solidFill>
              </a:defRPr>
            </a:lvl6pPr>
            <a:lvl7pPr marL="3200400" lvl="6" indent="-228600" algn="l" rtl="0">
              <a:lnSpc>
                <a:spcPct val="90000"/>
              </a:lnSpc>
              <a:spcBef>
                <a:spcPts val="500"/>
              </a:spcBef>
              <a:spcAft>
                <a:spcPts val="0"/>
              </a:spcAft>
              <a:buClr>
                <a:srgbClr val="8A8A8A"/>
              </a:buClr>
              <a:buSzPts val="1600"/>
              <a:buNone/>
              <a:defRPr sz="1600">
                <a:solidFill>
                  <a:srgbClr val="8A8A8A"/>
                </a:solidFill>
              </a:defRPr>
            </a:lvl7pPr>
            <a:lvl8pPr marL="3657600" lvl="7" indent="-228600" algn="l" rtl="0">
              <a:lnSpc>
                <a:spcPct val="90000"/>
              </a:lnSpc>
              <a:spcBef>
                <a:spcPts val="500"/>
              </a:spcBef>
              <a:spcAft>
                <a:spcPts val="0"/>
              </a:spcAft>
              <a:buClr>
                <a:srgbClr val="8A8A8A"/>
              </a:buClr>
              <a:buSzPts val="1600"/>
              <a:buNone/>
              <a:defRPr sz="1600">
                <a:solidFill>
                  <a:srgbClr val="8A8A8A"/>
                </a:solidFill>
              </a:defRPr>
            </a:lvl8pPr>
            <a:lvl9pPr marL="4114800" lvl="8" indent="-228600" algn="l" rtl="0">
              <a:lnSpc>
                <a:spcPct val="90000"/>
              </a:lnSpc>
              <a:spcBef>
                <a:spcPts val="500"/>
              </a:spcBef>
              <a:spcAft>
                <a:spcPts val="0"/>
              </a:spcAft>
              <a:buClr>
                <a:srgbClr val="8A8A8A"/>
              </a:buClr>
              <a:buSzPts val="1600"/>
              <a:buNone/>
              <a:defRPr sz="1600">
                <a:solidFill>
                  <a:srgbClr val="8A8A8A"/>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5"/>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6"/>
        <p:cNvGrpSpPr/>
        <p:nvPr/>
      </p:nvGrpSpPr>
      <p:grpSpPr>
        <a:xfrm>
          <a:off x="0" y="0"/>
          <a:ext cx="0" cy="0"/>
          <a:chOff x="0" y="0"/>
          <a:chExt cx="0" cy="0"/>
        </a:xfrm>
      </p:grpSpPr>
      <p:sp>
        <p:nvSpPr>
          <p:cNvPr id="87" name="Google Shape;87;g2d1bae1cfb8_0_86"/>
          <p:cNvSpPr txBox="1">
            <a:spLocks noGrp="1"/>
          </p:cNvSpPr>
          <p:nvPr>
            <p:ph type="title"/>
          </p:nvPr>
        </p:nvSpPr>
        <p:spPr>
          <a:xfrm>
            <a:off x="629841" y="365128"/>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accen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8" name="Google Shape;88;g2d1bae1cfb8_0_86"/>
          <p:cNvSpPr txBox="1">
            <a:spLocks noGrp="1"/>
          </p:cNvSpPr>
          <p:nvPr>
            <p:ph type="body" idx="1"/>
          </p:nvPr>
        </p:nvSpPr>
        <p:spPr>
          <a:xfrm>
            <a:off x="629842" y="1681163"/>
            <a:ext cx="38682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SzPts val="2400"/>
              <a:buNone/>
              <a:defRPr sz="2400" b="1"/>
            </a:lvl1pPr>
            <a:lvl2pPr marL="914400" lvl="1" indent="-228600" algn="l" rtl="0">
              <a:lnSpc>
                <a:spcPct val="90000"/>
              </a:lnSpc>
              <a:spcBef>
                <a:spcPts val="500"/>
              </a:spcBef>
              <a:spcAft>
                <a:spcPts val="0"/>
              </a:spcAft>
              <a:buSzPts val="2000"/>
              <a:buNone/>
              <a:defRPr sz="2000" b="1"/>
            </a:lvl2pPr>
            <a:lvl3pPr marL="1371600" lvl="2" indent="-228600" algn="l" rtl="0">
              <a:lnSpc>
                <a:spcPct val="90000"/>
              </a:lnSpc>
              <a:spcBef>
                <a:spcPts val="500"/>
              </a:spcBef>
              <a:spcAft>
                <a:spcPts val="0"/>
              </a:spcAft>
              <a:buSzPts val="1800"/>
              <a:buNone/>
              <a:defRPr sz="1800" b="1"/>
            </a:lvl3pPr>
            <a:lvl4pPr marL="1828800" lvl="3" indent="-228600" algn="l" rtl="0">
              <a:lnSpc>
                <a:spcPct val="90000"/>
              </a:lnSpc>
              <a:spcBef>
                <a:spcPts val="500"/>
              </a:spcBef>
              <a:spcAft>
                <a:spcPts val="0"/>
              </a:spcAft>
              <a:buSzPts val="1600"/>
              <a:buNone/>
              <a:defRPr sz="1600" b="1"/>
            </a:lvl4pPr>
            <a:lvl5pPr marL="2286000" lvl="4" indent="-228600" algn="l" rtl="0">
              <a:lnSpc>
                <a:spcPct val="90000"/>
              </a:lnSpc>
              <a:spcBef>
                <a:spcPts val="500"/>
              </a:spcBef>
              <a:spcAft>
                <a:spcPts val="0"/>
              </a:spcAft>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89" name="Google Shape;89;g2d1bae1cfb8_0_86"/>
          <p:cNvSpPr txBox="1">
            <a:spLocks noGrp="1"/>
          </p:cNvSpPr>
          <p:nvPr>
            <p:ph type="body" idx="2"/>
          </p:nvPr>
        </p:nvSpPr>
        <p:spPr>
          <a:xfrm>
            <a:off x="629842" y="2505075"/>
            <a:ext cx="38682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SzPts val="1800"/>
              <a:buChar char="•"/>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0" name="Google Shape;90;g2d1bae1cfb8_0_86"/>
          <p:cNvSpPr txBox="1">
            <a:spLocks noGrp="1"/>
          </p:cNvSpPr>
          <p:nvPr>
            <p:ph type="body" idx="3"/>
          </p:nvPr>
        </p:nvSpPr>
        <p:spPr>
          <a:xfrm>
            <a:off x="4629151" y="1681163"/>
            <a:ext cx="38874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SzPts val="2400"/>
              <a:buNone/>
              <a:defRPr sz="2400" b="1"/>
            </a:lvl1pPr>
            <a:lvl2pPr marL="914400" lvl="1" indent="-228600" algn="l" rtl="0">
              <a:lnSpc>
                <a:spcPct val="90000"/>
              </a:lnSpc>
              <a:spcBef>
                <a:spcPts val="500"/>
              </a:spcBef>
              <a:spcAft>
                <a:spcPts val="0"/>
              </a:spcAft>
              <a:buSzPts val="2000"/>
              <a:buNone/>
              <a:defRPr sz="2000" b="1"/>
            </a:lvl2pPr>
            <a:lvl3pPr marL="1371600" lvl="2" indent="-228600" algn="l" rtl="0">
              <a:lnSpc>
                <a:spcPct val="90000"/>
              </a:lnSpc>
              <a:spcBef>
                <a:spcPts val="500"/>
              </a:spcBef>
              <a:spcAft>
                <a:spcPts val="0"/>
              </a:spcAft>
              <a:buSzPts val="1800"/>
              <a:buNone/>
              <a:defRPr sz="1800" b="1"/>
            </a:lvl3pPr>
            <a:lvl4pPr marL="1828800" lvl="3" indent="-228600" algn="l" rtl="0">
              <a:lnSpc>
                <a:spcPct val="90000"/>
              </a:lnSpc>
              <a:spcBef>
                <a:spcPts val="500"/>
              </a:spcBef>
              <a:spcAft>
                <a:spcPts val="0"/>
              </a:spcAft>
              <a:buSzPts val="1600"/>
              <a:buNone/>
              <a:defRPr sz="1600" b="1"/>
            </a:lvl4pPr>
            <a:lvl5pPr marL="2286000" lvl="4" indent="-228600" algn="l" rtl="0">
              <a:lnSpc>
                <a:spcPct val="90000"/>
              </a:lnSpc>
              <a:spcBef>
                <a:spcPts val="500"/>
              </a:spcBef>
              <a:spcAft>
                <a:spcPts val="0"/>
              </a:spcAft>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91" name="Google Shape;91;g2d1bae1cfb8_0_86"/>
          <p:cNvSpPr txBox="1">
            <a:spLocks noGrp="1"/>
          </p:cNvSpPr>
          <p:nvPr>
            <p:ph type="body" idx="4"/>
          </p:nvPr>
        </p:nvSpPr>
        <p:spPr>
          <a:xfrm>
            <a:off x="4629151" y="2505075"/>
            <a:ext cx="38874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SzPts val="1800"/>
              <a:buChar char="•"/>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2"/>
        <p:cNvGrpSpPr/>
        <p:nvPr/>
      </p:nvGrpSpPr>
      <p:grpSpPr>
        <a:xfrm>
          <a:off x="0" y="0"/>
          <a:ext cx="0" cy="0"/>
          <a:chOff x="0" y="0"/>
          <a:chExt cx="0" cy="0"/>
        </a:xfrm>
      </p:grpSpPr>
      <p:sp>
        <p:nvSpPr>
          <p:cNvPr id="93" name="Google Shape;93;g2d1bae1cfb8_0_92"/>
          <p:cNvSpPr txBox="1">
            <a:spLocks noGrp="1"/>
          </p:cNvSpPr>
          <p:nvPr>
            <p:ph type="title"/>
          </p:nvPr>
        </p:nvSpPr>
        <p:spPr>
          <a:xfrm>
            <a:off x="628650" y="365128"/>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accen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4" name="Google Shape;94;g2d1bae1cfb8_0_92"/>
          <p:cNvSpPr txBox="1">
            <a:spLocks noGrp="1"/>
          </p:cNvSpPr>
          <p:nvPr>
            <p:ph type="body" idx="1"/>
          </p:nvPr>
        </p:nvSpPr>
        <p:spPr>
          <a:xfrm>
            <a:off x="628650" y="1825625"/>
            <a:ext cx="38862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SzPts val="1800"/>
              <a:buChar char="•"/>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5" name="Google Shape;95;g2d1bae1cfb8_0_92"/>
          <p:cNvSpPr txBox="1">
            <a:spLocks noGrp="1"/>
          </p:cNvSpPr>
          <p:nvPr>
            <p:ph type="body" idx="2"/>
          </p:nvPr>
        </p:nvSpPr>
        <p:spPr>
          <a:xfrm>
            <a:off x="4629150" y="1825625"/>
            <a:ext cx="38862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SzPts val="1800"/>
              <a:buChar char="•"/>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op Bar)">
  <p:cSld name="Title and Content (Top Bar)">
    <p:bg>
      <p:bgPr>
        <a:blipFill>
          <a:blip r:embed="rId2">
            <a:alphaModFix/>
          </a:blip>
          <a:stretch>
            <a:fillRect/>
          </a:stretch>
        </a:blipFill>
        <a:effectLst/>
      </p:bgPr>
    </p:bg>
    <p:spTree>
      <p:nvGrpSpPr>
        <p:cNvPr id="1" name="Shape 96"/>
        <p:cNvGrpSpPr/>
        <p:nvPr/>
      </p:nvGrpSpPr>
      <p:grpSpPr>
        <a:xfrm>
          <a:off x="0" y="0"/>
          <a:ext cx="0" cy="0"/>
          <a:chOff x="0" y="0"/>
          <a:chExt cx="0" cy="0"/>
        </a:xfrm>
      </p:grpSpPr>
      <p:sp>
        <p:nvSpPr>
          <p:cNvPr id="97" name="Google Shape;97;g2d1bae1cfb8_0_96"/>
          <p:cNvSpPr txBox="1">
            <a:spLocks noGrp="1"/>
          </p:cNvSpPr>
          <p:nvPr>
            <p:ph type="title"/>
          </p:nvPr>
        </p:nvSpPr>
        <p:spPr>
          <a:xfrm>
            <a:off x="466420" y="896072"/>
            <a:ext cx="74583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accen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8" name="Google Shape;98;g2d1bae1cfb8_0_96"/>
          <p:cNvSpPr txBox="1">
            <a:spLocks noGrp="1"/>
          </p:cNvSpPr>
          <p:nvPr>
            <p:ph type="body" idx="1"/>
          </p:nvPr>
        </p:nvSpPr>
        <p:spPr>
          <a:xfrm>
            <a:off x="466420" y="2356569"/>
            <a:ext cx="78867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SzPts val="1800"/>
              <a:buChar char="•"/>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ain Title Slide Dark Layout">
  <p:cSld name="Main Title Slide Dark Layout">
    <p:bg>
      <p:bgPr>
        <a:blipFill>
          <a:blip r:embed="rId2">
            <a:alphaModFix/>
          </a:blip>
          <a:stretch>
            <a:fillRect/>
          </a:stretch>
        </a:blipFill>
        <a:effectLst/>
      </p:bgPr>
    </p:bg>
    <p:spTree>
      <p:nvGrpSpPr>
        <p:cNvPr id="1" name="Shape 99"/>
        <p:cNvGrpSpPr/>
        <p:nvPr/>
      </p:nvGrpSpPr>
      <p:grpSpPr>
        <a:xfrm>
          <a:off x="0" y="0"/>
          <a:ext cx="0" cy="0"/>
          <a:chOff x="0" y="0"/>
          <a:chExt cx="0" cy="0"/>
        </a:xfrm>
      </p:grpSpPr>
      <p:sp>
        <p:nvSpPr>
          <p:cNvPr id="100" name="Google Shape;100;g2d1bae1cfb8_0_99"/>
          <p:cNvSpPr txBox="1">
            <a:spLocks noGrp="1"/>
          </p:cNvSpPr>
          <p:nvPr>
            <p:ph type="body" idx="1"/>
          </p:nvPr>
        </p:nvSpPr>
        <p:spPr>
          <a:xfrm>
            <a:off x="623888" y="4004448"/>
            <a:ext cx="80058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SzPts val="2800"/>
              <a:buNone/>
              <a:defRPr sz="2800" b="1">
                <a:solidFill>
                  <a:srgbClr val="92C0F3"/>
                </a:solidFill>
              </a:defRPr>
            </a:lvl1pPr>
            <a:lvl2pPr marL="914400" lvl="1" indent="-228600" algn="l" rtl="0">
              <a:lnSpc>
                <a:spcPct val="90000"/>
              </a:lnSpc>
              <a:spcBef>
                <a:spcPts val="500"/>
              </a:spcBef>
              <a:spcAft>
                <a:spcPts val="0"/>
              </a:spcAft>
              <a:buSzPts val="2000"/>
              <a:buNone/>
              <a:defRPr sz="2000">
                <a:solidFill>
                  <a:srgbClr val="8A8A8A"/>
                </a:solidFill>
              </a:defRPr>
            </a:lvl2pPr>
            <a:lvl3pPr marL="1371600" lvl="2" indent="-228600" algn="l" rtl="0">
              <a:lnSpc>
                <a:spcPct val="90000"/>
              </a:lnSpc>
              <a:spcBef>
                <a:spcPts val="500"/>
              </a:spcBef>
              <a:spcAft>
                <a:spcPts val="0"/>
              </a:spcAft>
              <a:buSzPts val="1800"/>
              <a:buNone/>
              <a:defRPr sz="1800">
                <a:solidFill>
                  <a:srgbClr val="8A8A8A"/>
                </a:solidFill>
              </a:defRPr>
            </a:lvl3pPr>
            <a:lvl4pPr marL="1828800" lvl="3" indent="-228600" algn="l" rtl="0">
              <a:lnSpc>
                <a:spcPct val="90000"/>
              </a:lnSpc>
              <a:spcBef>
                <a:spcPts val="500"/>
              </a:spcBef>
              <a:spcAft>
                <a:spcPts val="0"/>
              </a:spcAft>
              <a:buSzPts val="1600"/>
              <a:buNone/>
              <a:defRPr sz="1600">
                <a:solidFill>
                  <a:srgbClr val="8A8A8A"/>
                </a:solidFill>
              </a:defRPr>
            </a:lvl4pPr>
            <a:lvl5pPr marL="2286000" lvl="4" indent="-228600" algn="l" rtl="0">
              <a:lnSpc>
                <a:spcPct val="90000"/>
              </a:lnSpc>
              <a:spcBef>
                <a:spcPts val="500"/>
              </a:spcBef>
              <a:spcAft>
                <a:spcPts val="0"/>
              </a:spcAft>
              <a:buSzPts val="1600"/>
              <a:buNone/>
              <a:defRPr sz="1600">
                <a:solidFill>
                  <a:srgbClr val="8A8A8A"/>
                </a:solidFill>
              </a:defRPr>
            </a:lvl5pPr>
            <a:lvl6pPr marL="2743200" lvl="5" indent="-228600" algn="l" rtl="0">
              <a:lnSpc>
                <a:spcPct val="90000"/>
              </a:lnSpc>
              <a:spcBef>
                <a:spcPts val="500"/>
              </a:spcBef>
              <a:spcAft>
                <a:spcPts val="0"/>
              </a:spcAft>
              <a:buClr>
                <a:srgbClr val="8A8A8A"/>
              </a:buClr>
              <a:buSzPts val="1600"/>
              <a:buNone/>
              <a:defRPr sz="1600">
                <a:solidFill>
                  <a:srgbClr val="8A8A8A"/>
                </a:solidFill>
              </a:defRPr>
            </a:lvl6pPr>
            <a:lvl7pPr marL="3200400" lvl="6" indent="-228600" algn="l" rtl="0">
              <a:lnSpc>
                <a:spcPct val="90000"/>
              </a:lnSpc>
              <a:spcBef>
                <a:spcPts val="500"/>
              </a:spcBef>
              <a:spcAft>
                <a:spcPts val="0"/>
              </a:spcAft>
              <a:buClr>
                <a:srgbClr val="8A8A8A"/>
              </a:buClr>
              <a:buSzPts val="1600"/>
              <a:buNone/>
              <a:defRPr sz="1600">
                <a:solidFill>
                  <a:srgbClr val="8A8A8A"/>
                </a:solidFill>
              </a:defRPr>
            </a:lvl7pPr>
            <a:lvl8pPr marL="3657600" lvl="7" indent="-228600" algn="l" rtl="0">
              <a:lnSpc>
                <a:spcPct val="90000"/>
              </a:lnSpc>
              <a:spcBef>
                <a:spcPts val="500"/>
              </a:spcBef>
              <a:spcAft>
                <a:spcPts val="0"/>
              </a:spcAft>
              <a:buClr>
                <a:srgbClr val="8A8A8A"/>
              </a:buClr>
              <a:buSzPts val="1600"/>
              <a:buNone/>
              <a:defRPr sz="1600">
                <a:solidFill>
                  <a:srgbClr val="8A8A8A"/>
                </a:solidFill>
              </a:defRPr>
            </a:lvl8pPr>
            <a:lvl9pPr marL="4114800" lvl="8" indent="-228600" algn="l" rtl="0">
              <a:lnSpc>
                <a:spcPct val="90000"/>
              </a:lnSpc>
              <a:spcBef>
                <a:spcPts val="500"/>
              </a:spcBef>
              <a:spcAft>
                <a:spcPts val="0"/>
              </a:spcAft>
              <a:buClr>
                <a:srgbClr val="8A8A8A"/>
              </a:buClr>
              <a:buSzPts val="1600"/>
              <a:buNone/>
              <a:defRPr sz="1600">
                <a:solidFill>
                  <a:srgbClr val="8A8A8A"/>
                </a:solidFill>
              </a:defRPr>
            </a:lvl9pPr>
          </a:lstStyle>
          <a:p>
            <a:endParaRPr/>
          </a:p>
        </p:txBody>
      </p:sp>
      <p:sp>
        <p:nvSpPr>
          <p:cNvPr id="101" name="Google Shape;101;g2d1bae1cfb8_0_99"/>
          <p:cNvSpPr txBox="1">
            <a:spLocks noGrp="1"/>
          </p:cNvSpPr>
          <p:nvPr>
            <p:ph type="title"/>
          </p:nvPr>
        </p:nvSpPr>
        <p:spPr>
          <a:xfrm>
            <a:off x="623888" y="2095500"/>
            <a:ext cx="7472400" cy="16995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6000"/>
              <a:buFont typeface="Arial Black"/>
              <a:buNone/>
              <a:defRPr sz="60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Title Slide Light Layout" type="secHead">
  <p:cSld name="SECTION_HEADER">
    <p:bg>
      <p:bgPr>
        <a:blipFill>
          <a:blip r:embed="rId2">
            <a:alphaModFix/>
          </a:blip>
          <a:stretch>
            <a:fillRect/>
          </a:stretch>
        </a:blipFill>
        <a:effectLst/>
      </p:bgPr>
    </p:bg>
    <p:spTree>
      <p:nvGrpSpPr>
        <p:cNvPr id="1" name="Shape 102"/>
        <p:cNvGrpSpPr/>
        <p:nvPr/>
      </p:nvGrpSpPr>
      <p:grpSpPr>
        <a:xfrm>
          <a:off x="0" y="0"/>
          <a:ext cx="0" cy="0"/>
          <a:chOff x="0" y="0"/>
          <a:chExt cx="0" cy="0"/>
        </a:xfrm>
      </p:grpSpPr>
      <p:sp>
        <p:nvSpPr>
          <p:cNvPr id="103" name="Google Shape;103;g2d1bae1cfb8_0_102"/>
          <p:cNvSpPr txBox="1">
            <a:spLocks noGrp="1"/>
          </p:cNvSpPr>
          <p:nvPr>
            <p:ph type="title"/>
          </p:nvPr>
        </p:nvSpPr>
        <p:spPr>
          <a:xfrm>
            <a:off x="623888" y="1429523"/>
            <a:ext cx="7886700" cy="19995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0A4298"/>
              </a:buClr>
              <a:buSzPts val="6000"/>
              <a:buFont typeface="Arial Black"/>
              <a:buNone/>
              <a:defRPr sz="6000">
                <a:solidFill>
                  <a:srgbClr val="0A4298"/>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4" name="Google Shape;104;g2d1bae1cfb8_0_102"/>
          <p:cNvSpPr txBox="1">
            <a:spLocks noGrp="1"/>
          </p:cNvSpPr>
          <p:nvPr>
            <p:ph type="body" idx="1"/>
          </p:nvPr>
        </p:nvSpPr>
        <p:spPr>
          <a:xfrm>
            <a:off x="623888" y="3871098"/>
            <a:ext cx="7886700" cy="1500300"/>
          </a:xfrm>
          <a:prstGeom prst="rect">
            <a:avLst/>
          </a:prstGeom>
          <a:noFill/>
          <a:ln>
            <a:noFill/>
          </a:ln>
        </p:spPr>
        <p:txBody>
          <a:bodyPr spcFirstLastPara="1" wrap="square" lIns="91425" tIns="45700" rIns="91425" bIns="45700" anchor="t" anchorCtr="0">
            <a:normAutofit/>
          </a:bodyPr>
          <a:lstStyle>
            <a:lvl1pPr marL="457200" lvl="0" indent="-228600" algn="r" rtl="0">
              <a:lnSpc>
                <a:spcPct val="90000"/>
              </a:lnSpc>
              <a:spcBef>
                <a:spcPts val="1000"/>
              </a:spcBef>
              <a:spcAft>
                <a:spcPts val="0"/>
              </a:spcAft>
              <a:buSzPts val="2800"/>
              <a:buNone/>
              <a:defRPr sz="2800" b="1">
                <a:solidFill>
                  <a:srgbClr val="0365D6"/>
                </a:solidFill>
              </a:defRPr>
            </a:lvl1pPr>
            <a:lvl2pPr marL="914400" lvl="1" indent="-228600" algn="l" rtl="0">
              <a:lnSpc>
                <a:spcPct val="90000"/>
              </a:lnSpc>
              <a:spcBef>
                <a:spcPts val="500"/>
              </a:spcBef>
              <a:spcAft>
                <a:spcPts val="0"/>
              </a:spcAft>
              <a:buSzPts val="2000"/>
              <a:buNone/>
              <a:defRPr sz="2000">
                <a:solidFill>
                  <a:srgbClr val="8A8A8A"/>
                </a:solidFill>
              </a:defRPr>
            </a:lvl2pPr>
            <a:lvl3pPr marL="1371600" lvl="2" indent="-228600" algn="l" rtl="0">
              <a:lnSpc>
                <a:spcPct val="90000"/>
              </a:lnSpc>
              <a:spcBef>
                <a:spcPts val="500"/>
              </a:spcBef>
              <a:spcAft>
                <a:spcPts val="0"/>
              </a:spcAft>
              <a:buSzPts val="1800"/>
              <a:buNone/>
              <a:defRPr sz="1800">
                <a:solidFill>
                  <a:srgbClr val="8A8A8A"/>
                </a:solidFill>
              </a:defRPr>
            </a:lvl3pPr>
            <a:lvl4pPr marL="1828800" lvl="3" indent="-228600" algn="l" rtl="0">
              <a:lnSpc>
                <a:spcPct val="90000"/>
              </a:lnSpc>
              <a:spcBef>
                <a:spcPts val="500"/>
              </a:spcBef>
              <a:spcAft>
                <a:spcPts val="0"/>
              </a:spcAft>
              <a:buSzPts val="1600"/>
              <a:buNone/>
              <a:defRPr sz="1600">
                <a:solidFill>
                  <a:srgbClr val="8A8A8A"/>
                </a:solidFill>
              </a:defRPr>
            </a:lvl4pPr>
            <a:lvl5pPr marL="2286000" lvl="4" indent="-228600" algn="l" rtl="0">
              <a:lnSpc>
                <a:spcPct val="90000"/>
              </a:lnSpc>
              <a:spcBef>
                <a:spcPts val="500"/>
              </a:spcBef>
              <a:spcAft>
                <a:spcPts val="0"/>
              </a:spcAft>
              <a:buSzPts val="1600"/>
              <a:buNone/>
              <a:defRPr sz="1600">
                <a:solidFill>
                  <a:srgbClr val="8A8A8A"/>
                </a:solidFill>
              </a:defRPr>
            </a:lvl5pPr>
            <a:lvl6pPr marL="2743200" lvl="5" indent="-228600" algn="l" rtl="0">
              <a:lnSpc>
                <a:spcPct val="90000"/>
              </a:lnSpc>
              <a:spcBef>
                <a:spcPts val="500"/>
              </a:spcBef>
              <a:spcAft>
                <a:spcPts val="0"/>
              </a:spcAft>
              <a:buClr>
                <a:srgbClr val="8A8A8A"/>
              </a:buClr>
              <a:buSzPts val="1600"/>
              <a:buNone/>
              <a:defRPr sz="1600">
                <a:solidFill>
                  <a:srgbClr val="8A8A8A"/>
                </a:solidFill>
              </a:defRPr>
            </a:lvl6pPr>
            <a:lvl7pPr marL="3200400" lvl="6" indent="-228600" algn="l" rtl="0">
              <a:lnSpc>
                <a:spcPct val="90000"/>
              </a:lnSpc>
              <a:spcBef>
                <a:spcPts val="500"/>
              </a:spcBef>
              <a:spcAft>
                <a:spcPts val="0"/>
              </a:spcAft>
              <a:buClr>
                <a:srgbClr val="8A8A8A"/>
              </a:buClr>
              <a:buSzPts val="1600"/>
              <a:buNone/>
              <a:defRPr sz="1600">
                <a:solidFill>
                  <a:srgbClr val="8A8A8A"/>
                </a:solidFill>
              </a:defRPr>
            </a:lvl7pPr>
            <a:lvl8pPr marL="3657600" lvl="7" indent="-228600" algn="l" rtl="0">
              <a:lnSpc>
                <a:spcPct val="90000"/>
              </a:lnSpc>
              <a:spcBef>
                <a:spcPts val="500"/>
              </a:spcBef>
              <a:spcAft>
                <a:spcPts val="0"/>
              </a:spcAft>
              <a:buClr>
                <a:srgbClr val="8A8A8A"/>
              </a:buClr>
              <a:buSzPts val="1600"/>
              <a:buNone/>
              <a:defRPr sz="1600">
                <a:solidFill>
                  <a:srgbClr val="8A8A8A"/>
                </a:solidFill>
              </a:defRPr>
            </a:lvl8pPr>
            <a:lvl9pPr marL="4114800" lvl="8" indent="-228600" algn="l" rtl="0">
              <a:lnSpc>
                <a:spcPct val="90000"/>
              </a:lnSpc>
              <a:spcBef>
                <a:spcPts val="500"/>
              </a:spcBef>
              <a:spcAft>
                <a:spcPts val="0"/>
              </a:spcAft>
              <a:buClr>
                <a:srgbClr val="8A8A8A"/>
              </a:buClr>
              <a:buSzPts val="1600"/>
              <a:buNone/>
              <a:defRPr sz="1600">
                <a:solidFill>
                  <a:srgbClr val="8A8A8A"/>
                </a:solidFil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05"/>
        <p:cNvGrpSpPr/>
        <p:nvPr/>
      </p:nvGrpSpPr>
      <p:grpSpPr>
        <a:xfrm>
          <a:off x="0" y="0"/>
          <a:ext cx="0" cy="0"/>
          <a:chOff x="0" y="0"/>
          <a:chExt cx="0" cy="0"/>
        </a:xfrm>
      </p:grpSpPr>
      <p:sp>
        <p:nvSpPr>
          <p:cNvPr id="106" name="Google Shape;106;g2d1bae1cfb8_0_105"/>
          <p:cNvSpPr txBox="1">
            <a:spLocks noGrp="1"/>
          </p:cNvSpPr>
          <p:nvPr>
            <p:ph type="title"/>
          </p:nvPr>
        </p:nvSpPr>
        <p:spPr>
          <a:xfrm>
            <a:off x="623888" y="438151"/>
            <a:ext cx="7886700" cy="28386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accent1"/>
              </a:buClr>
              <a:buSzPts val="6000"/>
              <a:buFont typeface="Arial Black"/>
              <a:buNone/>
              <a:defRPr sz="6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7" name="Google Shape;107;g2d1bae1cfb8_0_105"/>
          <p:cNvSpPr txBox="1">
            <a:spLocks noGrp="1"/>
          </p:cNvSpPr>
          <p:nvPr>
            <p:ph type="body" idx="1"/>
          </p:nvPr>
        </p:nvSpPr>
        <p:spPr>
          <a:xfrm>
            <a:off x="623888" y="3657600"/>
            <a:ext cx="7886700" cy="20574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SzPts val="2800"/>
              <a:buNone/>
              <a:defRPr sz="2800" b="1">
                <a:solidFill>
                  <a:schemeClr val="dk2"/>
                </a:solidFill>
              </a:defRPr>
            </a:lvl1pPr>
            <a:lvl2pPr marL="914400" lvl="1" indent="-228600" algn="l" rtl="0">
              <a:lnSpc>
                <a:spcPct val="90000"/>
              </a:lnSpc>
              <a:spcBef>
                <a:spcPts val="500"/>
              </a:spcBef>
              <a:spcAft>
                <a:spcPts val="0"/>
              </a:spcAft>
              <a:buSzPts val="2000"/>
              <a:buNone/>
              <a:defRPr sz="2000">
                <a:solidFill>
                  <a:srgbClr val="8A8A8A"/>
                </a:solidFill>
              </a:defRPr>
            </a:lvl2pPr>
            <a:lvl3pPr marL="1371600" lvl="2" indent="-228600" algn="l" rtl="0">
              <a:lnSpc>
                <a:spcPct val="90000"/>
              </a:lnSpc>
              <a:spcBef>
                <a:spcPts val="500"/>
              </a:spcBef>
              <a:spcAft>
                <a:spcPts val="0"/>
              </a:spcAft>
              <a:buSzPts val="1800"/>
              <a:buNone/>
              <a:defRPr sz="1800">
                <a:solidFill>
                  <a:srgbClr val="8A8A8A"/>
                </a:solidFill>
              </a:defRPr>
            </a:lvl3pPr>
            <a:lvl4pPr marL="1828800" lvl="3" indent="-228600" algn="l" rtl="0">
              <a:lnSpc>
                <a:spcPct val="90000"/>
              </a:lnSpc>
              <a:spcBef>
                <a:spcPts val="500"/>
              </a:spcBef>
              <a:spcAft>
                <a:spcPts val="0"/>
              </a:spcAft>
              <a:buSzPts val="1600"/>
              <a:buNone/>
              <a:defRPr sz="1600">
                <a:solidFill>
                  <a:srgbClr val="8A8A8A"/>
                </a:solidFill>
              </a:defRPr>
            </a:lvl4pPr>
            <a:lvl5pPr marL="2286000" lvl="4" indent="-228600" algn="l" rtl="0">
              <a:lnSpc>
                <a:spcPct val="90000"/>
              </a:lnSpc>
              <a:spcBef>
                <a:spcPts val="500"/>
              </a:spcBef>
              <a:spcAft>
                <a:spcPts val="0"/>
              </a:spcAft>
              <a:buSzPts val="1600"/>
              <a:buNone/>
              <a:defRPr sz="1600">
                <a:solidFill>
                  <a:srgbClr val="8A8A8A"/>
                </a:solidFill>
              </a:defRPr>
            </a:lvl5pPr>
            <a:lvl6pPr marL="2743200" lvl="5" indent="-228600" algn="l" rtl="0">
              <a:lnSpc>
                <a:spcPct val="90000"/>
              </a:lnSpc>
              <a:spcBef>
                <a:spcPts val="500"/>
              </a:spcBef>
              <a:spcAft>
                <a:spcPts val="0"/>
              </a:spcAft>
              <a:buClr>
                <a:srgbClr val="8A8A8A"/>
              </a:buClr>
              <a:buSzPts val="1600"/>
              <a:buNone/>
              <a:defRPr sz="1600">
                <a:solidFill>
                  <a:srgbClr val="8A8A8A"/>
                </a:solidFill>
              </a:defRPr>
            </a:lvl6pPr>
            <a:lvl7pPr marL="3200400" lvl="6" indent="-228600" algn="l" rtl="0">
              <a:lnSpc>
                <a:spcPct val="90000"/>
              </a:lnSpc>
              <a:spcBef>
                <a:spcPts val="500"/>
              </a:spcBef>
              <a:spcAft>
                <a:spcPts val="0"/>
              </a:spcAft>
              <a:buClr>
                <a:srgbClr val="8A8A8A"/>
              </a:buClr>
              <a:buSzPts val="1600"/>
              <a:buNone/>
              <a:defRPr sz="1600">
                <a:solidFill>
                  <a:srgbClr val="8A8A8A"/>
                </a:solidFill>
              </a:defRPr>
            </a:lvl7pPr>
            <a:lvl8pPr marL="3657600" lvl="7" indent="-228600" algn="l" rtl="0">
              <a:lnSpc>
                <a:spcPct val="90000"/>
              </a:lnSpc>
              <a:spcBef>
                <a:spcPts val="500"/>
              </a:spcBef>
              <a:spcAft>
                <a:spcPts val="0"/>
              </a:spcAft>
              <a:buClr>
                <a:srgbClr val="8A8A8A"/>
              </a:buClr>
              <a:buSzPts val="1600"/>
              <a:buNone/>
              <a:defRPr sz="1600">
                <a:solidFill>
                  <a:srgbClr val="8A8A8A"/>
                </a:solidFill>
              </a:defRPr>
            </a:lvl8pPr>
            <a:lvl9pPr marL="4114800" lvl="8" indent="-228600" algn="l" rtl="0">
              <a:lnSpc>
                <a:spcPct val="90000"/>
              </a:lnSpc>
              <a:spcBef>
                <a:spcPts val="500"/>
              </a:spcBef>
              <a:spcAft>
                <a:spcPts val="0"/>
              </a:spcAft>
              <a:buClr>
                <a:srgbClr val="8A8A8A"/>
              </a:buClr>
              <a:buSzPts val="1600"/>
              <a:buNone/>
              <a:defRPr sz="1600">
                <a:solidFill>
                  <a:srgbClr val="8A8A8A"/>
                </a:solidFil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d List w/ Animation">
  <p:cSld name="Titled List w/ Animation">
    <p:bg>
      <p:bgPr>
        <a:blipFill>
          <a:blip r:embed="rId2">
            <a:alphaModFix/>
          </a:blip>
          <a:stretch>
            <a:fillRect/>
          </a:stretch>
        </a:blipFill>
        <a:effectLst/>
      </p:bgPr>
    </p:bg>
    <p:spTree>
      <p:nvGrpSpPr>
        <p:cNvPr id="1" name="Shape 10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Title Slide Light Layout" type="secHead">
  <p:cSld name="SECTION_HEADER">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29"/>
          <p:cNvSpPr txBox="1">
            <a:spLocks noGrp="1"/>
          </p:cNvSpPr>
          <p:nvPr>
            <p:ph type="title"/>
          </p:nvPr>
        </p:nvSpPr>
        <p:spPr>
          <a:xfrm>
            <a:off x="623888" y="1429523"/>
            <a:ext cx="7886700" cy="1999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A4298"/>
              </a:buClr>
              <a:buSzPts val="6000"/>
              <a:buFont typeface="Arial Black"/>
              <a:buNone/>
              <a:defRPr sz="6000">
                <a:solidFill>
                  <a:srgbClr val="0A429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9"/>
          <p:cNvSpPr txBox="1">
            <a:spLocks noGrp="1"/>
          </p:cNvSpPr>
          <p:nvPr>
            <p:ph type="body" idx="1"/>
          </p:nvPr>
        </p:nvSpPr>
        <p:spPr>
          <a:xfrm>
            <a:off x="623888" y="3871098"/>
            <a:ext cx="7886700" cy="1500187"/>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SzPts val="2800"/>
              <a:buNone/>
              <a:defRPr sz="2800" b="1">
                <a:solidFill>
                  <a:srgbClr val="0365D6"/>
                </a:solidFill>
              </a:defRPr>
            </a:lvl1pPr>
            <a:lvl2pPr marL="914400" lvl="1" indent="-228600" algn="l">
              <a:lnSpc>
                <a:spcPct val="90000"/>
              </a:lnSpc>
              <a:spcBef>
                <a:spcPts val="500"/>
              </a:spcBef>
              <a:spcAft>
                <a:spcPts val="0"/>
              </a:spcAft>
              <a:buSzPts val="2000"/>
              <a:buNone/>
              <a:defRPr sz="2000">
                <a:solidFill>
                  <a:srgbClr val="8A8A8A"/>
                </a:solidFill>
              </a:defRPr>
            </a:lvl2pPr>
            <a:lvl3pPr marL="1371600" lvl="2" indent="-228600" algn="l">
              <a:lnSpc>
                <a:spcPct val="90000"/>
              </a:lnSpc>
              <a:spcBef>
                <a:spcPts val="500"/>
              </a:spcBef>
              <a:spcAft>
                <a:spcPts val="0"/>
              </a:spcAft>
              <a:buSzPts val="1800"/>
              <a:buNone/>
              <a:defRPr sz="1800">
                <a:solidFill>
                  <a:srgbClr val="8A8A8A"/>
                </a:solidFill>
              </a:defRPr>
            </a:lvl3pPr>
            <a:lvl4pPr marL="1828800" lvl="3" indent="-228600" algn="l">
              <a:lnSpc>
                <a:spcPct val="90000"/>
              </a:lnSpc>
              <a:spcBef>
                <a:spcPts val="500"/>
              </a:spcBef>
              <a:spcAft>
                <a:spcPts val="0"/>
              </a:spcAft>
              <a:buSzPts val="1600"/>
              <a:buNone/>
              <a:defRPr sz="1600">
                <a:solidFill>
                  <a:srgbClr val="8A8A8A"/>
                </a:solidFill>
              </a:defRPr>
            </a:lvl4pPr>
            <a:lvl5pPr marL="2286000" lvl="4" indent="-228600" algn="l">
              <a:lnSpc>
                <a:spcPct val="90000"/>
              </a:lnSpc>
              <a:spcBef>
                <a:spcPts val="500"/>
              </a:spcBef>
              <a:spcAft>
                <a:spcPts val="0"/>
              </a:spcAft>
              <a:buSzPts val="1600"/>
              <a:buNone/>
              <a:defRPr sz="1600">
                <a:solidFill>
                  <a:srgbClr val="8A8A8A"/>
                </a:solidFill>
              </a:defRPr>
            </a:lvl5pPr>
            <a:lvl6pPr marL="2743200" lvl="5" indent="-228600" algn="l">
              <a:lnSpc>
                <a:spcPct val="90000"/>
              </a:lnSpc>
              <a:spcBef>
                <a:spcPts val="500"/>
              </a:spcBef>
              <a:spcAft>
                <a:spcPts val="0"/>
              </a:spcAft>
              <a:buClr>
                <a:srgbClr val="8A8A8A"/>
              </a:buClr>
              <a:buSzPts val="1600"/>
              <a:buNone/>
              <a:defRPr sz="1600">
                <a:solidFill>
                  <a:srgbClr val="8A8A8A"/>
                </a:solidFill>
              </a:defRPr>
            </a:lvl6pPr>
            <a:lvl7pPr marL="3200400" lvl="6" indent="-228600" algn="l">
              <a:lnSpc>
                <a:spcPct val="90000"/>
              </a:lnSpc>
              <a:spcBef>
                <a:spcPts val="500"/>
              </a:spcBef>
              <a:spcAft>
                <a:spcPts val="0"/>
              </a:spcAft>
              <a:buClr>
                <a:srgbClr val="8A8A8A"/>
              </a:buClr>
              <a:buSzPts val="1600"/>
              <a:buNone/>
              <a:defRPr sz="1600">
                <a:solidFill>
                  <a:srgbClr val="8A8A8A"/>
                </a:solidFill>
              </a:defRPr>
            </a:lvl7pPr>
            <a:lvl8pPr marL="3657600" lvl="7" indent="-228600" algn="l">
              <a:lnSpc>
                <a:spcPct val="90000"/>
              </a:lnSpc>
              <a:spcBef>
                <a:spcPts val="500"/>
              </a:spcBef>
              <a:spcAft>
                <a:spcPts val="0"/>
              </a:spcAft>
              <a:buClr>
                <a:srgbClr val="8A8A8A"/>
              </a:buClr>
              <a:buSzPts val="1600"/>
              <a:buNone/>
              <a:defRPr sz="1600">
                <a:solidFill>
                  <a:srgbClr val="8A8A8A"/>
                </a:solidFill>
              </a:defRPr>
            </a:lvl8pPr>
            <a:lvl9pPr marL="4114800" lvl="8" indent="-228600" algn="l">
              <a:lnSpc>
                <a:spcPct val="90000"/>
              </a:lnSpc>
              <a:spcBef>
                <a:spcPts val="500"/>
              </a:spcBef>
              <a:spcAft>
                <a:spcPts val="0"/>
              </a:spcAft>
              <a:buClr>
                <a:srgbClr val="8A8A8A"/>
              </a:buClr>
              <a:buSzPts val="1600"/>
              <a:buNone/>
              <a:defRPr sz="1600">
                <a:solidFill>
                  <a:srgbClr val="8A8A8A"/>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Heading and Photo Layout">
  <p:cSld name="Heading and Photo Layout">
    <p:spTree>
      <p:nvGrpSpPr>
        <p:cNvPr id="1" name="Shape 109"/>
        <p:cNvGrpSpPr/>
        <p:nvPr/>
      </p:nvGrpSpPr>
      <p:grpSpPr>
        <a:xfrm>
          <a:off x="0" y="0"/>
          <a:ext cx="0" cy="0"/>
          <a:chOff x="0" y="0"/>
          <a:chExt cx="0" cy="0"/>
        </a:xfrm>
      </p:grpSpPr>
      <p:sp>
        <p:nvSpPr>
          <p:cNvPr id="110" name="Google Shape;110;g2d1bae1cfb8_0_109"/>
          <p:cNvSpPr>
            <a:spLocks noGrp="1"/>
          </p:cNvSpPr>
          <p:nvPr>
            <p:ph type="pic" idx="2"/>
          </p:nvPr>
        </p:nvSpPr>
        <p:spPr>
          <a:xfrm>
            <a:off x="1866900" y="2038350"/>
            <a:ext cx="5391300" cy="3429000"/>
          </a:xfrm>
          <a:prstGeom prst="rect">
            <a:avLst/>
          </a:prstGeom>
          <a:noFill/>
          <a:ln>
            <a:noFill/>
          </a:ln>
        </p:spPr>
      </p:sp>
      <p:sp>
        <p:nvSpPr>
          <p:cNvPr id="111" name="Google Shape;111;g2d1bae1cfb8_0_109"/>
          <p:cNvSpPr txBox="1">
            <a:spLocks noGrp="1"/>
          </p:cNvSpPr>
          <p:nvPr>
            <p:ph type="title"/>
          </p:nvPr>
        </p:nvSpPr>
        <p:spPr>
          <a:xfrm>
            <a:off x="628650" y="365128"/>
            <a:ext cx="7886700" cy="1325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2"/>
              </a:buClr>
              <a:buSzPts val="4800"/>
              <a:buFont typeface="Arial"/>
              <a:buNone/>
              <a:defRPr sz="4800" b="1">
                <a:solidFill>
                  <a:schemeClr val="dk2"/>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Heading and Big Point Layout">
  <p:cSld name="Heading and Big Point Layout">
    <p:spTree>
      <p:nvGrpSpPr>
        <p:cNvPr id="1" name="Shape 112"/>
        <p:cNvGrpSpPr/>
        <p:nvPr/>
      </p:nvGrpSpPr>
      <p:grpSpPr>
        <a:xfrm>
          <a:off x="0" y="0"/>
          <a:ext cx="0" cy="0"/>
          <a:chOff x="0" y="0"/>
          <a:chExt cx="0" cy="0"/>
        </a:xfrm>
      </p:grpSpPr>
      <p:sp>
        <p:nvSpPr>
          <p:cNvPr id="113" name="Google Shape;113;g2d1bae1cfb8_0_112"/>
          <p:cNvSpPr txBox="1">
            <a:spLocks noGrp="1"/>
          </p:cNvSpPr>
          <p:nvPr>
            <p:ph type="body" idx="1"/>
          </p:nvPr>
        </p:nvSpPr>
        <p:spPr>
          <a:xfrm>
            <a:off x="628650" y="1943100"/>
            <a:ext cx="7886700" cy="3714900"/>
          </a:xfrm>
          <a:prstGeom prst="rect">
            <a:avLst/>
          </a:prstGeom>
          <a:noFill/>
          <a:ln>
            <a:noFill/>
          </a:ln>
        </p:spPr>
        <p:txBody>
          <a:bodyPr spcFirstLastPara="1" wrap="square" lIns="91425" tIns="45700" rIns="91425" bIns="45700" anchor="ctr" anchorCtr="0">
            <a:noAutofit/>
          </a:bodyPr>
          <a:lstStyle>
            <a:lvl1pPr marL="457200" lvl="0" indent="-609600" algn="ctr" rtl="0">
              <a:lnSpc>
                <a:spcPct val="90000"/>
              </a:lnSpc>
              <a:spcBef>
                <a:spcPts val="1000"/>
              </a:spcBef>
              <a:spcAft>
                <a:spcPts val="0"/>
              </a:spcAft>
              <a:buSzPts val="6000"/>
              <a:buChar char="•"/>
              <a:defRPr sz="6000">
                <a:solidFill>
                  <a:schemeClr val="accent1"/>
                </a:solidFill>
                <a:latin typeface="Arial Black"/>
                <a:ea typeface="Arial Black"/>
                <a:cs typeface="Arial Black"/>
                <a:sym typeface="Arial Black"/>
              </a:defRPr>
            </a:lvl1pPr>
            <a:lvl2pPr marL="914400" lvl="1" indent="-381000" algn="l" rtl="0">
              <a:lnSpc>
                <a:spcPct val="90000"/>
              </a:lnSpc>
              <a:spcBef>
                <a:spcPts val="500"/>
              </a:spcBef>
              <a:spcAft>
                <a:spcPts val="0"/>
              </a:spcAft>
              <a:buSzPts val="2400"/>
              <a:buChar char="•"/>
              <a:defRPr/>
            </a:lvl2pPr>
            <a:lvl3pPr marL="1371600" lvl="2" indent="-355600" algn="l" rtl="0">
              <a:lnSpc>
                <a:spcPct val="90000"/>
              </a:lnSpc>
              <a:spcBef>
                <a:spcPts val="500"/>
              </a:spcBef>
              <a:spcAft>
                <a:spcPts val="0"/>
              </a:spcAft>
              <a:buSzPts val="20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4" name="Google Shape;114;g2d1bae1cfb8_0_112"/>
          <p:cNvSpPr txBox="1">
            <a:spLocks noGrp="1"/>
          </p:cNvSpPr>
          <p:nvPr>
            <p:ph type="title"/>
          </p:nvPr>
        </p:nvSpPr>
        <p:spPr>
          <a:xfrm>
            <a:off x="628650" y="365128"/>
            <a:ext cx="7886700" cy="1325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2"/>
              </a:buClr>
              <a:buSzPts val="4800"/>
              <a:buFont typeface="Arial"/>
              <a:buNone/>
              <a:defRPr sz="4800" b="1">
                <a:solidFill>
                  <a:schemeClr val="dk2"/>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5"/>
        <p:cNvGrpSpPr/>
        <p:nvPr/>
      </p:nvGrpSpPr>
      <p:grpSpPr>
        <a:xfrm>
          <a:off x="0" y="0"/>
          <a:ext cx="0" cy="0"/>
          <a:chOff x="0" y="0"/>
          <a:chExt cx="0" cy="0"/>
        </a:xfrm>
      </p:grpSpPr>
      <p:sp>
        <p:nvSpPr>
          <p:cNvPr id="116" name="Google Shape;116;g2d1bae1cfb8_0_115"/>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accent1"/>
              </a:buClr>
              <a:buSzPts val="3200"/>
              <a:buFont typeface="Arial Black"/>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7" name="Google Shape;117;g2d1bae1cfb8_0_115"/>
          <p:cNvSpPr txBox="1">
            <a:spLocks noGrp="1"/>
          </p:cNvSpPr>
          <p:nvPr>
            <p:ph type="body" idx="1"/>
          </p:nvPr>
        </p:nvSpPr>
        <p:spPr>
          <a:xfrm>
            <a:off x="3887391" y="987428"/>
            <a:ext cx="46293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SzPts val="3200"/>
              <a:buChar char="•"/>
              <a:defRPr sz="3200"/>
            </a:lvl1pPr>
            <a:lvl2pPr marL="914400" lvl="1" indent="-406400" algn="l" rtl="0">
              <a:lnSpc>
                <a:spcPct val="90000"/>
              </a:lnSpc>
              <a:spcBef>
                <a:spcPts val="500"/>
              </a:spcBef>
              <a:spcAft>
                <a:spcPts val="0"/>
              </a:spcAft>
              <a:buSzPts val="2800"/>
              <a:buChar char="•"/>
              <a:defRPr sz="2800"/>
            </a:lvl2pPr>
            <a:lvl3pPr marL="1371600" lvl="2" indent="-381000" algn="l" rtl="0">
              <a:lnSpc>
                <a:spcPct val="90000"/>
              </a:lnSpc>
              <a:spcBef>
                <a:spcPts val="500"/>
              </a:spcBef>
              <a:spcAft>
                <a:spcPts val="0"/>
              </a:spcAft>
              <a:buSzPts val="2400"/>
              <a:buChar char="•"/>
              <a:defRPr sz="2400"/>
            </a:lvl3pPr>
            <a:lvl4pPr marL="1828800" lvl="3" indent="-355600" algn="l" rtl="0">
              <a:lnSpc>
                <a:spcPct val="90000"/>
              </a:lnSpc>
              <a:spcBef>
                <a:spcPts val="500"/>
              </a:spcBef>
              <a:spcAft>
                <a:spcPts val="0"/>
              </a:spcAft>
              <a:buSzPts val="2000"/>
              <a:buChar char="•"/>
              <a:defRPr sz="2000"/>
            </a:lvl4pPr>
            <a:lvl5pPr marL="2286000" lvl="4" indent="-355600" algn="l" rtl="0">
              <a:lnSpc>
                <a:spcPct val="90000"/>
              </a:lnSpc>
              <a:spcBef>
                <a:spcPts val="500"/>
              </a:spcBef>
              <a:spcAft>
                <a:spcPts val="0"/>
              </a:spcAft>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18" name="Google Shape;118;g2d1bae1cfb8_0_115"/>
          <p:cNvSpPr txBox="1">
            <a:spLocks noGrp="1"/>
          </p:cNvSpPr>
          <p:nvPr>
            <p:ph type="body" idx="2"/>
          </p:nvPr>
        </p:nvSpPr>
        <p:spPr>
          <a:xfrm>
            <a:off x="629841" y="2057400"/>
            <a:ext cx="29493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SzPts val="1600"/>
              <a:buNone/>
              <a:defRPr sz="1600"/>
            </a:lvl1pPr>
            <a:lvl2pPr marL="914400" lvl="1" indent="-228600" algn="l" rtl="0">
              <a:lnSpc>
                <a:spcPct val="90000"/>
              </a:lnSpc>
              <a:spcBef>
                <a:spcPts val="500"/>
              </a:spcBef>
              <a:spcAft>
                <a:spcPts val="0"/>
              </a:spcAft>
              <a:buSzPts val="1400"/>
              <a:buNone/>
              <a:defRPr sz="1400"/>
            </a:lvl2pPr>
            <a:lvl3pPr marL="1371600" lvl="2" indent="-228600" algn="l" rtl="0">
              <a:lnSpc>
                <a:spcPct val="90000"/>
              </a:lnSpc>
              <a:spcBef>
                <a:spcPts val="500"/>
              </a:spcBef>
              <a:spcAft>
                <a:spcPts val="0"/>
              </a:spcAft>
              <a:buSzPts val="1200"/>
              <a:buNone/>
              <a:defRPr sz="1200"/>
            </a:lvl3pPr>
            <a:lvl4pPr marL="1828800" lvl="3" indent="-228600" algn="l" rtl="0">
              <a:lnSpc>
                <a:spcPct val="90000"/>
              </a:lnSpc>
              <a:spcBef>
                <a:spcPts val="500"/>
              </a:spcBef>
              <a:spcAft>
                <a:spcPts val="0"/>
              </a:spcAft>
              <a:buSzPts val="1000"/>
              <a:buNone/>
              <a:defRPr sz="1000"/>
            </a:lvl4pPr>
            <a:lvl5pPr marL="2286000" lvl="4" indent="-228600" algn="l" rtl="0">
              <a:lnSpc>
                <a:spcPct val="90000"/>
              </a:lnSpc>
              <a:spcBef>
                <a:spcPts val="500"/>
              </a:spcBef>
              <a:spcAft>
                <a:spcPts val="0"/>
              </a:spcAft>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9"/>
        <p:cNvGrpSpPr/>
        <p:nvPr/>
      </p:nvGrpSpPr>
      <p:grpSpPr>
        <a:xfrm>
          <a:off x="0" y="0"/>
          <a:ext cx="0" cy="0"/>
          <a:chOff x="0" y="0"/>
          <a:chExt cx="0" cy="0"/>
        </a:xfrm>
      </p:grpSpPr>
      <p:sp>
        <p:nvSpPr>
          <p:cNvPr id="120" name="Google Shape;120;g2d1bae1cfb8_0_119"/>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accent1"/>
              </a:buClr>
              <a:buSzPts val="3200"/>
              <a:buFont typeface="Arial Black"/>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1" name="Google Shape;121;g2d1bae1cfb8_0_119"/>
          <p:cNvSpPr>
            <a:spLocks noGrp="1"/>
          </p:cNvSpPr>
          <p:nvPr>
            <p:ph type="pic" idx="2"/>
          </p:nvPr>
        </p:nvSpPr>
        <p:spPr>
          <a:xfrm>
            <a:off x="3887391" y="987428"/>
            <a:ext cx="4629300" cy="4873500"/>
          </a:xfrm>
          <a:prstGeom prst="rect">
            <a:avLst/>
          </a:prstGeom>
          <a:noFill/>
          <a:ln>
            <a:noFill/>
          </a:ln>
        </p:spPr>
      </p:sp>
      <p:sp>
        <p:nvSpPr>
          <p:cNvPr id="122" name="Google Shape;122;g2d1bae1cfb8_0_119"/>
          <p:cNvSpPr txBox="1">
            <a:spLocks noGrp="1"/>
          </p:cNvSpPr>
          <p:nvPr>
            <p:ph type="body" idx="1"/>
          </p:nvPr>
        </p:nvSpPr>
        <p:spPr>
          <a:xfrm>
            <a:off x="629841" y="2057400"/>
            <a:ext cx="29493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SzPts val="1600"/>
              <a:buNone/>
              <a:defRPr sz="1600"/>
            </a:lvl1pPr>
            <a:lvl2pPr marL="914400" lvl="1" indent="-228600" algn="l" rtl="0">
              <a:lnSpc>
                <a:spcPct val="90000"/>
              </a:lnSpc>
              <a:spcBef>
                <a:spcPts val="500"/>
              </a:spcBef>
              <a:spcAft>
                <a:spcPts val="0"/>
              </a:spcAft>
              <a:buSzPts val="1400"/>
              <a:buNone/>
              <a:defRPr sz="1400"/>
            </a:lvl2pPr>
            <a:lvl3pPr marL="1371600" lvl="2" indent="-228600" algn="l" rtl="0">
              <a:lnSpc>
                <a:spcPct val="90000"/>
              </a:lnSpc>
              <a:spcBef>
                <a:spcPts val="500"/>
              </a:spcBef>
              <a:spcAft>
                <a:spcPts val="0"/>
              </a:spcAft>
              <a:buSzPts val="1200"/>
              <a:buNone/>
              <a:defRPr sz="1200"/>
            </a:lvl3pPr>
            <a:lvl4pPr marL="1828800" lvl="3" indent="-228600" algn="l" rtl="0">
              <a:lnSpc>
                <a:spcPct val="90000"/>
              </a:lnSpc>
              <a:spcBef>
                <a:spcPts val="500"/>
              </a:spcBef>
              <a:spcAft>
                <a:spcPts val="0"/>
              </a:spcAft>
              <a:buSzPts val="1000"/>
              <a:buNone/>
              <a:defRPr sz="1000"/>
            </a:lvl4pPr>
            <a:lvl5pPr marL="2286000" lvl="4" indent="-228600" algn="l" rtl="0">
              <a:lnSpc>
                <a:spcPct val="90000"/>
              </a:lnSpc>
              <a:spcBef>
                <a:spcPts val="500"/>
              </a:spcBef>
              <a:spcAft>
                <a:spcPts val="0"/>
              </a:spcAft>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3"/>
        <p:cNvGrpSpPr/>
        <p:nvPr/>
      </p:nvGrpSpPr>
      <p:grpSpPr>
        <a:xfrm>
          <a:off x="0" y="0"/>
          <a:ext cx="0" cy="0"/>
          <a:chOff x="0" y="0"/>
          <a:chExt cx="0" cy="0"/>
        </a:xfrm>
      </p:grpSpPr>
      <p:sp>
        <p:nvSpPr>
          <p:cNvPr id="124" name="Google Shape;124;g2d1bae1cfb8_0_123"/>
          <p:cNvSpPr txBox="1">
            <a:spLocks noGrp="1"/>
          </p:cNvSpPr>
          <p:nvPr>
            <p:ph type="title"/>
          </p:nvPr>
        </p:nvSpPr>
        <p:spPr>
          <a:xfrm>
            <a:off x="628650" y="365128"/>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accen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5" name="Google Shape;125;g2d1bae1cfb8_0_123"/>
          <p:cNvSpPr txBox="1">
            <a:spLocks noGrp="1"/>
          </p:cNvSpPr>
          <p:nvPr>
            <p:ph type="body" idx="1"/>
          </p:nvPr>
        </p:nvSpPr>
        <p:spPr>
          <a:xfrm rot="5400000">
            <a:off x="2396400" y="57875"/>
            <a:ext cx="4351200" cy="78867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SzPts val="1800"/>
              <a:buChar char="•"/>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6"/>
        <p:cNvGrpSpPr/>
        <p:nvPr/>
      </p:nvGrpSpPr>
      <p:grpSpPr>
        <a:xfrm>
          <a:off x="0" y="0"/>
          <a:ext cx="0" cy="0"/>
          <a:chOff x="0" y="0"/>
          <a:chExt cx="0" cy="0"/>
        </a:xfrm>
      </p:grpSpPr>
      <p:sp>
        <p:nvSpPr>
          <p:cNvPr id="127" name="Google Shape;127;g2d1bae1cfb8_0_126"/>
          <p:cNvSpPr txBox="1">
            <a:spLocks noGrp="1"/>
          </p:cNvSpPr>
          <p:nvPr>
            <p:ph type="title"/>
          </p:nvPr>
        </p:nvSpPr>
        <p:spPr>
          <a:xfrm rot="5400000">
            <a:off x="4623602" y="2285276"/>
            <a:ext cx="5811900" cy="19716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accen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8" name="Google Shape;128;g2d1bae1cfb8_0_126"/>
          <p:cNvSpPr txBox="1">
            <a:spLocks noGrp="1"/>
          </p:cNvSpPr>
          <p:nvPr>
            <p:ph type="body" idx="1"/>
          </p:nvPr>
        </p:nvSpPr>
        <p:spPr>
          <a:xfrm rot="5400000">
            <a:off x="623026" y="370674"/>
            <a:ext cx="5811900" cy="5800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SzPts val="1800"/>
              <a:buChar char="•"/>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9"/>
        <p:cNvGrpSpPr/>
        <p:nvPr/>
      </p:nvGrpSpPr>
      <p:grpSpPr>
        <a:xfrm>
          <a:off x="0" y="0"/>
          <a:ext cx="0" cy="0"/>
          <a:chOff x="0" y="0"/>
          <a:chExt cx="0" cy="0"/>
        </a:xfrm>
      </p:grpSpPr>
      <p:sp>
        <p:nvSpPr>
          <p:cNvPr id="130" name="Google Shape;130;g2d1bae1cfb8_0_129"/>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lgn="l" rtl="0">
              <a:lnSpc>
                <a:spcPct val="90000"/>
              </a:lnSpc>
              <a:spcBef>
                <a:spcPts val="0"/>
              </a:spcBef>
              <a:spcAft>
                <a:spcPts val="0"/>
              </a:spcAft>
              <a:buClr>
                <a:schemeClr val="accent1"/>
              </a:buClr>
              <a:buSzPts val="5400"/>
              <a:buFont typeface="Arial Black"/>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1" name="Google Shape;131;g2d1bae1cfb8_0_129"/>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406400" algn="l" rtl="0">
              <a:lnSpc>
                <a:spcPct val="90000"/>
              </a:lnSpc>
              <a:spcBef>
                <a:spcPts val="0"/>
              </a:spcBef>
              <a:spcAft>
                <a:spcPts val="0"/>
              </a:spcAft>
              <a:buSzPts val="2800"/>
              <a:buChar char="•"/>
              <a:defRPr/>
            </a:lvl1pPr>
            <a:lvl2pPr marL="914400" lvl="1" indent="-381000" algn="l" rtl="0">
              <a:lnSpc>
                <a:spcPct val="90000"/>
              </a:lnSpc>
              <a:spcBef>
                <a:spcPts val="0"/>
              </a:spcBef>
              <a:spcAft>
                <a:spcPts val="0"/>
              </a:spcAft>
              <a:buSzPts val="2400"/>
              <a:buChar char="•"/>
              <a:defRPr/>
            </a:lvl2pPr>
            <a:lvl3pPr marL="1371600" lvl="2" indent="-355600" algn="l" rtl="0">
              <a:lnSpc>
                <a:spcPct val="90000"/>
              </a:lnSpc>
              <a:spcBef>
                <a:spcPts val="0"/>
              </a:spcBef>
              <a:spcAft>
                <a:spcPts val="0"/>
              </a:spcAft>
              <a:buSzPts val="2000"/>
              <a:buChar char="•"/>
              <a:defRPr/>
            </a:lvl3pPr>
            <a:lvl4pPr marL="1828800" lvl="3" indent="-342900" algn="l" rtl="0">
              <a:lnSpc>
                <a:spcPct val="90000"/>
              </a:lnSpc>
              <a:spcBef>
                <a:spcPts val="0"/>
              </a:spcBef>
              <a:spcAft>
                <a:spcPts val="0"/>
              </a:spcAft>
              <a:buSzPts val="1800"/>
              <a:buChar char="•"/>
              <a:defRPr/>
            </a:lvl4pPr>
            <a:lvl5pPr marL="2286000" lvl="4" indent="-342900" algn="l" rtl="0">
              <a:lnSpc>
                <a:spcPct val="90000"/>
              </a:lnSpc>
              <a:spcBef>
                <a:spcPts val="0"/>
              </a:spcBef>
              <a:spcAft>
                <a:spcPts val="0"/>
              </a:spcAft>
              <a:buSzPts val="1800"/>
              <a:buChar char="•"/>
              <a:defRPr/>
            </a:lvl5pPr>
            <a:lvl6pPr marL="2743200" lvl="5" indent="-342900" algn="l" rtl="0">
              <a:lnSpc>
                <a:spcPct val="90000"/>
              </a:lnSpc>
              <a:spcBef>
                <a:spcPts val="0"/>
              </a:spcBef>
              <a:spcAft>
                <a:spcPts val="0"/>
              </a:spcAft>
              <a:buClr>
                <a:schemeClr val="dk1"/>
              </a:buClr>
              <a:buSzPts val="1800"/>
              <a:buChar char="•"/>
              <a:defRPr/>
            </a:lvl6pPr>
            <a:lvl7pPr marL="3200400" lvl="6" indent="-342900" algn="l" rtl="0">
              <a:lnSpc>
                <a:spcPct val="90000"/>
              </a:lnSpc>
              <a:spcBef>
                <a:spcPts val="0"/>
              </a:spcBef>
              <a:spcAft>
                <a:spcPts val="0"/>
              </a:spcAft>
              <a:buClr>
                <a:schemeClr val="dk1"/>
              </a:buClr>
              <a:buSzPts val="1800"/>
              <a:buChar char="•"/>
              <a:defRPr/>
            </a:lvl7pPr>
            <a:lvl8pPr marL="3657600" lvl="7" indent="-342900" algn="l" rtl="0">
              <a:lnSpc>
                <a:spcPct val="90000"/>
              </a:lnSpc>
              <a:spcBef>
                <a:spcPts val="0"/>
              </a:spcBef>
              <a:spcAft>
                <a:spcPts val="0"/>
              </a:spcAft>
              <a:buClr>
                <a:schemeClr val="dk1"/>
              </a:buClr>
              <a:buSzPts val="1800"/>
              <a:buChar char="•"/>
              <a:defRPr/>
            </a:lvl8pPr>
            <a:lvl9pPr marL="4114800" lvl="8" indent="-342900" algn="l" rtl="0">
              <a:lnSpc>
                <a:spcPct val="90000"/>
              </a:lnSpc>
              <a:spcBef>
                <a:spcPts val="0"/>
              </a:spcBef>
              <a:spcAft>
                <a:spcPts val="0"/>
              </a:spcAft>
              <a:buClr>
                <a:schemeClr val="dk1"/>
              </a:buClr>
              <a:buSzPts val="1800"/>
              <a:buChar char="•"/>
              <a:defRPr/>
            </a:lvl9pPr>
          </a:lstStyle>
          <a:p>
            <a:endParaRPr/>
          </a:p>
        </p:txBody>
      </p:sp>
      <p:sp>
        <p:nvSpPr>
          <p:cNvPr id="132" name="Google Shape;132;g2d1bae1cfb8_0_129"/>
          <p:cNvSpPr txBox="1">
            <a:spLocks noGrp="1"/>
          </p:cNvSpPr>
          <p:nvPr>
            <p:ph type="sldNum" idx="12"/>
          </p:nvPr>
        </p:nvSpPr>
        <p:spPr>
          <a:xfrm>
            <a:off x="8472457" y="6217621"/>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_Titled List w/ Animation">
  <p:cSld name="1_Titled List w/ Animation">
    <p:bg>
      <p:bgPr>
        <a:blipFill>
          <a:blip r:embed="rId2">
            <a:alphaModFix/>
          </a:blip>
          <a:stretch>
            <a:fillRect/>
          </a:stretch>
        </a:blipFill>
        <a:effectLst/>
      </p:bgPr>
    </p:bg>
    <p:spTree>
      <p:nvGrpSpPr>
        <p:cNvPr id="1" name="Shape 133"/>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Main Title Slide Light Layout 1">
  <p:cSld name="SECTION_HEADER_1">
    <p:bg>
      <p:bgPr>
        <a:blipFill>
          <a:blip r:embed="rId2">
            <a:alphaModFix/>
          </a:blip>
          <a:stretch>
            <a:fillRect/>
          </a:stretch>
        </a:blipFill>
        <a:effectLst/>
      </p:bgPr>
    </p:bg>
    <p:spTree>
      <p:nvGrpSpPr>
        <p:cNvPr id="1" name="Shape 134"/>
        <p:cNvGrpSpPr/>
        <p:nvPr/>
      </p:nvGrpSpPr>
      <p:grpSpPr>
        <a:xfrm>
          <a:off x="0" y="0"/>
          <a:ext cx="0" cy="0"/>
          <a:chOff x="0" y="0"/>
          <a:chExt cx="0" cy="0"/>
        </a:xfrm>
      </p:grpSpPr>
      <p:sp>
        <p:nvSpPr>
          <p:cNvPr id="135" name="Google Shape;135;g2d1bae1cfb8_0_417"/>
          <p:cNvSpPr txBox="1">
            <a:spLocks noGrp="1"/>
          </p:cNvSpPr>
          <p:nvPr>
            <p:ph type="title"/>
          </p:nvPr>
        </p:nvSpPr>
        <p:spPr>
          <a:xfrm>
            <a:off x="623888" y="1429523"/>
            <a:ext cx="7886700" cy="19995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0A4298"/>
              </a:buClr>
              <a:buSzPts val="6000"/>
              <a:buFont typeface="Arial Black"/>
              <a:buNone/>
              <a:defRPr sz="6000">
                <a:solidFill>
                  <a:srgbClr val="0A4298"/>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6" name="Google Shape;136;g2d1bae1cfb8_0_417"/>
          <p:cNvSpPr txBox="1">
            <a:spLocks noGrp="1"/>
          </p:cNvSpPr>
          <p:nvPr>
            <p:ph type="body" idx="1"/>
          </p:nvPr>
        </p:nvSpPr>
        <p:spPr>
          <a:xfrm>
            <a:off x="623888" y="3871098"/>
            <a:ext cx="7886700" cy="1500300"/>
          </a:xfrm>
          <a:prstGeom prst="rect">
            <a:avLst/>
          </a:prstGeom>
          <a:noFill/>
          <a:ln>
            <a:noFill/>
          </a:ln>
        </p:spPr>
        <p:txBody>
          <a:bodyPr spcFirstLastPara="1" wrap="square" lIns="91425" tIns="45700" rIns="91425" bIns="45700" anchor="t" anchorCtr="0">
            <a:normAutofit/>
          </a:bodyPr>
          <a:lstStyle>
            <a:lvl1pPr marL="457200" lvl="0" indent="-228600" algn="r" rtl="0">
              <a:lnSpc>
                <a:spcPct val="90000"/>
              </a:lnSpc>
              <a:spcBef>
                <a:spcPts val="1000"/>
              </a:spcBef>
              <a:spcAft>
                <a:spcPts val="0"/>
              </a:spcAft>
              <a:buSzPts val="2800"/>
              <a:buNone/>
              <a:defRPr sz="2800" b="1">
                <a:solidFill>
                  <a:srgbClr val="0365D6"/>
                </a:solidFill>
              </a:defRPr>
            </a:lvl1pPr>
            <a:lvl2pPr marL="914400" lvl="1" indent="-228600" algn="l" rtl="0">
              <a:lnSpc>
                <a:spcPct val="90000"/>
              </a:lnSpc>
              <a:spcBef>
                <a:spcPts val="500"/>
              </a:spcBef>
              <a:spcAft>
                <a:spcPts val="0"/>
              </a:spcAft>
              <a:buSzPts val="2000"/>
              <a:buNone/>
              <a:defRPr sz="2000">
                <a:solidFill>
                  <a:srgbClr val="8A8A8A"/>
                </a:solidFill>
              </a:defRPr>
            </a:lvl2pPr>
            <a:lvl3pPr marL="1371600" lvl="2" indent="-228600" algn="l" rtl="0">
              <a:lnSpc>
                <a:spcPct val="90000"/>
              </a:lnSpc>
              <a:spcBef>
                <a:spcPts val="500"/>
              </a:spcBef>
              <a:spcAft>
                <a:spcPts val="0"/>
              </a:spcAft>
              <a:buSzPts val="1800"/>
              <a:buNone/>
              <a:defRPr sz="1800">
                <a:solidFill>
                  <a:srgbClr val="8A8A8A"/>
                </a:solidFill>
              </a:defRPr>
            </a:lvl3pPr>
            <a:lvl4pPr marL="1828800" lvl="3" indent="-228600" algn="l" rtl="0">
              <a:lnSpc>
                <a:spcPct val="90000"/>
              </a:lnSpc>
              <a:spcBef>
                <a:spcPts val="500"/>
              </a:spcBef>
              <a:spcAft>
                <a:spcPts val="0"/>
              </a:spcAft>
              <a:buSzPts val="1600"/>
              <a:buNone/>
              <a:defRPr sz="1600">
                <a:solidFill>
                  <a:srgbClr val="8A8A8A"/>
                </a:solidFill>
              </a:defRPr>
            </a:lvl4pPr>
            <a:lvl5pPr marL="2286000" lvl="4" indent="-228600" algn="l" rtl="0">
              <a:lnSpc>
                <a:spcPct val="90000"/>
              </a:lnSpc>
              <a:spcBef>
                <a:spcPts val="500"/>
              </a:spcBef>
              <a:spcAft>
                <a:spcPts val="0"/>
              </a:spcAft>
              <a:buSzPts val="1600"/>
              <a:buNone/>
              <a:defRPr sz="1600">
                <a:solidFill>
                  <a:srgbClr val="8A8A8A"/>
                </a:solidFill>
              </a:defRPr>
            </a:lvl5pPr>
            <a:lvl6pPr marL="2743200" lvl="5" indent="-228600" algn="l" rtl="0">
              <a:lnSpc>
                <a:spcPct val="90000"/>
              </a:lnSpc>
              <a:spcBef>
                <a:spcPts val="500"/>
              </a:spcBef>
              <a:spcAft>
                <a:spcPts val="0"/>
              </a:spcAft>
              <a:buClr>
                <a:srgbClr val="8A8A8A"/>
              </a:buClr>
              <a:buSzPts val="1600"/>
              <a:buNone/>
              <a:defRPr sz="1600">
                <a:solidFill>
                  <a:srgbClr val="8A8A8A"/>
                </a:solidFill>
              </a:defRPr>
            </a:lvl6pPr>
            <a:lvl7pPr marL="3200400" lvl="6" indent="-228600" algn="l" rtl="0">
              <a:lnSpc>
                <a:spcPct val="90000"/>
              </a:lnSpc>
              <a:spcBef>
                <a:spcPts val="500"/>
              </a:spcBef>
              <a:spcAft>
                <a:spcPts val="0"/>
              </a:spcAft>
              <a:buClr>
                <a:srgbClr val="8A8A8A"/>
              </a:buClr>
              <a:buSzPts val="1600"/>
              <a:buNone/>
              <a:defRPr sz="1600">
                <a:solidFill>
                  <a:srgbClr val="8A8A8A"/>
                </a:solidFill>
              </a:defRPr>
            </a:lvl7pPr>
            <a:lvl8pPr marL="3657600" lvl="7" indent="-228600" algn="l" rtl="0">
              <a:lnSpc>
                <a:spcPct val="90000"/>
              </a:lnSpc>
              <a:spcBef>
                <a:spcPts val="500"/>
              </a:spcBef>
              <a:spcAft>
                <a:spcPts val="0"/>
              </a:spcAft>
              <a:buClr>
                <a:srgbClr val="8A8A8A"/>
              </a:buClr>
              <a:buSzPts val="1600"/>
              <a:buNone/>
              <a:defRPr sz="1600">
                <a:solidFill>
                  <a:srgbClr val="8A8A8A"/>
                </a:solidFill>
              </a:defRPr>
            </a:lvl8pPr>
            <a:lvl9pPr marL="4114800" lvl="8" indent="-228600" algn="l" rtl="0">
              <a:lnSpc>
                <a:spcPct val="90000"/>
              </a:lnSpc>
              <a:spcBef>
                <a:spcPts val="500"/>
              </a:spcBef>
              <a:spcAft>
                <a:spcPts val="0"/>
              </a:spcAft>
              <a:buClr>
                <a:srgbClr val="8A8A8A"/>
              </a:buClr>
              <a:buSzPts val="1600"/>
              <a:buNone/>
              <a:defRPr sz="1600">
                <a:solidFill>
                  <a:srgbClr val="8A8A8A"/>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section Header (Top Bar)">
  <p:cSld name="Subsection Header (Top Bar)">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30"/>
          <p:cNvSpPr txBox="1">
            <a:spLocks noGrp="1"/>
          </p:cNvSpPr>
          <p:nvPr>
            <p:ph type="title"/>
          </p:nvPr>
        </p:nvSpPr>
        <p:spPr>
          <a:xfrm>
            <a:off x="623888" y="1238251"/>
            <a:ext cx="7886700" cy="28384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6000"/>
              <a:buFont typeface="Arial Black"/>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0"/>
          <p:cNvSpPr txBox="1">
            <a:spLocks noGrp="1"/>
          </p:cNvSpPr>
          <p:nvPr>
            <p:ph type="body" idx="1"/>
          </p:nvPr>
        </p:nvSpPr>
        <p:spPr>
          <a:xfrm>
            <a:off x="623888" y="4457700"/>
            <a:ext cx="7886700" cy="2057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800"/>
              <a:buNone/>
              <a:defRPr sz="2800" b="1">
                <a:solidFill>
                  <a:schemeClr val="dk2"/>
                </a:solidFill>
              </a:defRPr>
            </a:lvl1pPr>
            <a:lvl2pPr marL="914400" lvl="1" indent="-228600" algn="l">
              <a:lnSpc>
                <a:spcPct val="90000"/>
              </a:lnSpc>
              <a:spcBef>
                <a:spcPts val="500"/>
              </a:spcBef>
              <a:spcAft>
                <a:spcPts val="0"/>
              </a:spcAft>
              <a:buSzPts val="2000"/>
              <a:buNone/>
              <a:defRPr sz="2000">
                <a:solidFill>
                  <a:srgbClr val="8A8A8A"/>
                </a:solidFill>
              </a:defRPr>
            </a:lvl2pPr>
            <a:lvl3pPr marL="1371600" lvl="2" indent="-228600" algn="l">
              <a:lnSpc>
                <a:spcPct val="90000"/>
              </a:lnSpc>
              <a:spcBef>
                <a:spcPts val="500"/>
              </a:spcBef>
              <a:spcAft>
                <a:spcPts val="0"/>
              </a:spcAft>
              <a:buSzPts val="1800"/>
              <a:buNone/>
              <a:defRPr sz="1800">
                <a:solidFill>
                  <a:srgbClr val="8A8A8A"/>
                </a:solidFill>
              </a:defRPr>
            </a:lvl3pPr>
            <a:lvl4pPr marL="1828800" lvl="3" indent="-228600" algn="l">
              <a:lnSpc>
                <a:spcPct val="90000"/>
              </a:lnSpc>
              <a:spcBef>
                <a:spcPts val="500"/>
              </a:spcBef>
              <a:spcAft>
                <a:spcPts val="0"/>
              </a:spcAft>
              <a:buSzPts val="1600"/>
              <a:buNone/>
              <a:defRPr sz="1600">
                <a:solidFill>
                  <a:srgbClr val="8A8A8A"/>
                </a:solidFill>
              </a:defRPr>
            </a:lvl4pPr>
            <a:lvl5pPr marL="2286000" lvl="4" indent="-228600" algn="l">
              <a:lnSpc>
                <a:spcPct val="90000"/>
              </a:lnSpc>
              <a:spcBef>
                <a:spcPts val="500"/>
              </a:spcBef>
              <a:spcAft>
                <a:spcPts val="0"/>
              </a:spcAft>
              <a:buSzPts val="1600"/>
              <a:buNone/>
              <a:defRPr sz="1600">
                <a:solidFill>
                  <a:srgbClr val="8A8A8A"/>
                </a:solidFill>
              </a:defRPr>
            </a:lvl5pPr>
            <a:lvl6pPr marL="2743200" lvl="5" indent="-228600" algn="l">
              <a:lnSpc>
                <a:spcPct val="90000"/>
              </a:lnSpc>
              <a:spcBef>
                <a:spcPts val="500"/>
              </a:spcBef>
              <a:spcAft>
                <a:spcPts val="0"/>
              </a:spcAft>
              <a:buClr>
                <a:srgbClr val="8A8A8A"/>
              </a:buClr>
              <a:buSzPts val="1600"/>
              <a:buNone/>
              <a:defRPr sz="1600">
                <a:solidFill>
                  <a:srgbClr val="8A8A8A"/>
                </a:solidFill>
              </a:defRPr>
            </a:lvl6pPr>
            <a:lvl7pPr marL="3200400" lvl="6" indent="-228600" algn="l">
              <a:lnSpc>
                <a:spcPct val="90000"/>
              </a:lnSpc>
              <a:spcBef>
                <a:spcPts val="500"/>
              </a:spcBef>
              <a:spcAft>
                <a:spcPts val="0"/>
              </a:spcAft>
              <a:buClr>
                <a:srgbClr val="8A8A8A"/>
              </a:buClr>
              <a:buSzPts val="1600"/>
              <a:buNone/>
              <a:defRPr sz="1600">
                <a:solidFill>
                  <a:srgbClr val="8A8A8A"/>
                </a:solidFill>
              </a:defRPr>
            </a:lvl7pPr>
            <a:lvl8pPr marL="3657600" lvl="7" indent="-228600" algn="l">
              <a:lnSpc>
                <a:spcPct val="90000"/>
              </a:lnSpc>
              <a:spcBef>
                <a:spcPts val="500"/>
              </a:spcBef>
              <a:spcAft>
                <a:spcPts val="0"/>
              </a:spcAft>
              <a:buClr>
                <a:srgbClr val="8A8A8A"/>
              </a:buClr>
              <a:buSzPts val="1600"/>
              <a:buNone/>
              <a:defRPr sz="1600">
                <a:solidFill>
                  <a:srgbClr val="8A8A8A"/>
                </a:solidFill>
              </a:defRPr>
            </a:lvl8pPr>
            <a:lvl9pPr marL="4114800" lvl="8" indent="-228600" algn="l">
              <a:lnSpc>
                <a:spcPct val="90000"/>
              </a:lnSpc>
              <a:spcBef>
                <a:spcPts val="500"/>
              </a:spcBef>
              <a:spcAft>
                <a:spcPts val="0"/>
              </a:spcAft>
              <a:buClr>
                <a:srgbClr val="8A8A8A"/>
              </a:buClr>
              <a:buSzPts val="1600"/>
              <a:buNone/>
              <a:defRPr sz="1600">
                <a:solidFill>
                  <a:srgbClr val="8A8A8A"/>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6"/>
        <p:cNvGrpSpPr/>
        <p:nvPr/>
      </p:nvGrpSpPr>
      <p:grpSpPr>
        <a:xfrm>
          <a:off x="0" y="0"/>
          <a:ext cx="0" cy="0"/>
          <a:chOff x="0" y="0"/>
          <a:chExt cx="0" cy="0"/>
        </a:xfrm>
      </p:grpSpPr>
      <p:sp>
        <p:nvSpPr>
          <p:cNvPr id="27" name="Google Shape;27;p32"/>
          <p:cNvSpPr txBox="1">
            <a:spLocks noGrp="1"/>
          </p:cNvSpPr>
          <p:nvPr>
            <p:ph type="title"/>
          </p:nvPr>
        </p:nvSpPr>
        <p:spPr>
          <a:xfrm>
            <a:off x="628650" y="365128"/>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2"/>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9"/>
        <p:cNvGrpSpPr/>
        <p:nvPr/>
      </p:nvGrpSpPr>
      <p:grpSpPr>
        <a:xfrm>
          <a:off x="0" y="0"/>
          <a:ext cx="0" cy="0"/>
          <a:chOff x="0" y="0"/>
          <a:chExt cx="0" cy="0"/>
        </a:xfrm>
      </p:grpSpPr>
      <p:sp>
        <p:nvSpPr>
          <p:cNvPr id="30" name="Google Shape;30;p33"/>
          <p:cNvSpPr txBox="1">
            <a:spLocks noGrp="1"/>
          </p:cNvSpPr>
          <p:nvPr>
            <p:ph type="title"/>
          </p:nvPr>
        </p:nvSpPr>
        <p:spPr>
          <a:xfrm>
            <a:off x="623888" y="438151"/>
            <a:ext cx="7886700" cy="28384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6000"/>
              <a:buFont typeface="Arial Black"/>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3"/>
          <p:cNvSpPr txBox="1">
            <a:spLocks noGrp="1"/>
          </p:cNvSpPr>
          <p:nvPr>
            <p:ph type="body" idx="1"/>
          </p:nvPr>
        </p:nvSpPr>
        <p:spPr>
          <a:xfrm>
            <a:off x="623888" y="3657600"/>
            <a:ext cx="7886700" cy="2057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800"/>
              <a:buNone/>
              <a:defRPr sz="2800" b="1">
                <a:solidFill>
                  <a:schemeClr val="dk2"/>
                </a:solidFill>
              </a:defRPr>
            </a:lvl1pPr>
            <a:lvl2pPr marL="914400" lvl="1" indent="-228600" algn="l">
              <a:lnSpc>
                <a:spcPct val="90000"/>
              </a:lnSpc>
              <a:spcBef>
                <a:spcPts val="500"/>
              </a:spcBef>
              <a:spcAft>
                <a:spcPts val="0"/>
              </a:spcAft>
              <a:buSzPts val="2000"/>
              <a:buNone/>
              <a:defRPr sz="2000">
                <a:solidFill>
                  <a:srgbClr val="8A8A8A"/>
                </a:solidFill>
              </a:defRPr>
            </a:lvl2pPr>
            <a:lvl3pPr marL="1371600" lvl="2" indent="-228600" algn="l">
              <a:lnSpc>
                <a:spcPct val="90000"/>
              </a:lnSpc>
              <a:spcBef>
                <a:spcPts val="500"/>
              </a:spcBef>
              <a:spcAft>
                <a:spcPts val="0"/>
              </a:spcAft>
              <a:buSzPts val="1800"/>
              <a:buNone/>
              <a:defRPr sz="1800">
                <a:solidFill>
                  <a:srgbClr val="8A8A8A"/>
                </a:solidFill>
              </a:defRPr>
            </a:lvl3pPr>
            <a:lvl4pPr marL="1828800" lvl="3" indent="-228600" algn="l">
              <a:lnSpc>
                <a:spcPct val="90000"/>
              </a:lnSpc>
              <a:spcBef>
                <a:spcPts val="500"/>
              </a:spcBef>
              <a:spcAft>
                <a:spcPts val="0"/>
              </a:spcAft>
              <a:buSzPts val="1600"/>
              <a:buNone/>
              <a:defRPr sz="1600">
                <a:solidFill>
                  <a:srgbClr val="8A8A8A"/>
                </a:solidFill>
              </a:defRPr>
            </a:lvl4pPr>
            <a:lvl5pPr marL="2286000" lvl="4" indent="-228600" algn="l">
              <a:lnSpc>
                <a:spcPct val="90000"/>
              </a:lnSpc>
              <a:spcBef>
                <a:spcPts val="500"/>
              </a:spcBef>
              <a:spcAft>
                <a:spcPts val="0"/>
              </a:spcAft>
              <a:buSzPts val="1600"/>
              <a:buNone/>
              <a:defRPr sz="1600">
                <a:solidFill>
                  <a:srgbClr val="8A8A8A"/>
                </a:solidFill>
              </a:defRPr>
            </a:lvl5pPr>
            <a:lvl6pPr marL="2743200" lvl="5" indent="-228600" algn="l">
              <a:lnSpc>
                <a:spcPct val="90000"/>
              </a:lnSpc>
              <a:spcBef>
                <a:spcPts val="500"/>
              </a:spcBef>
              <a:spcAft>
                <a:spcPts val="0"/>
              </a:spcAft>
              <a:buClr>
                <a:srgbClr val="8A8A8A"/>
              </a:buClr>
              <a:buSzPts val="1600"/>
              <a:buNone/>
              <a:defRPr sz="1600">
                <a:solidFill>
                  <a:srgbClr val="8A8A8A"/>
                </a:solidFill>
              </a:defRPr>
            </a:lvl6pPr>
            <a:lvl7pPr marL="3200400" lvl="6" indent="-228600" algn="l">
              <a:lnSpc>
                <a:spcPct val="90000"/>
              </a:lnSpc>
              <a:spcBef>
                <a:spcPts val="500"/>
              </a:spcBef>
              <a:spcAft>
                <a:spcPts val="0"/>
              </a:spcAft>
              <a:buClr>
                <a:srgbClr val="8A8A8A"/>
              </a:buClr>
              <a:buSzPts val="1600"/>
              <a:buNone/>
              <a:defRPr sz="1600">
                <a:solidFill>
                  <a:srgbClr val="8A8A8A"/>
                </a:solidFill>
              </a:defRPr>
            </a:lvl7pPr>
            <a:lvl8pPr marL="3657600" lvl="7" indent="-228600" algn="l">
              <a:lnSpc>
                <a:spcPct val="90000"/>
              </a:lnSpc>
              <a:spcBef>
                <a:spcPts val="500"/>
              </a:spcBef>
              <a:spcAft>
                <a:spcPts val="0"/>
              </a:spcAft>
              <a:buClr>
                <a:srgbClr val="8A8A8A"/>
              </a:buClr>
              <a:buSzPts val="1600"/>
              <a:buNone/>
              <a:defRPr sz="1600">
                <a:solidFill>
                  <a:srgbClr val="8A8A8A"/>
                </a:solidFill>
              </a:defRPr>
            </a:lvl8pPr>
            <a:lvl9pPr marL="4114800" lvl="8" indent="-228600" algn="l">
              <a:lnSpc>
                <a:spcPct val="90000"/>
              </a:lnSpc>
              <a:spcBef>
                <a:spcPts val="500"/>
              </a:spcBef>
              <a:spcAft>
                <a:spcPts val="0"/>
              </a:spcAft>
              <a:buClr>
                <a:srgbClr val="8A8A8A"/>
              </a:buClr>
              <a:buSzPts val="1600"/>
              <a:buNone/>
              <a:defRPr sz="1600">
                <a:solidFill>
                  <a:srgbClr val="8A8A8A"/>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d List w/ Animation">
  <p:cSld name="Titled List w/ Animation">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34"/>
          <p:cNvSpPr txBox="1"/>
          <p:nvPr/>
        </p:nvSpPr>
        <p:spPr>
          <a:xfrm>
            <a:off x="4572001" y="865668"/>
            <a:ext cx="4159075" cy="5515539"/>
          </a:xfrm>
          <a:prstGeom prst="rect">
            <a:avLst/>
          </a:prstGeom>
          <a:noFill/>
          <a:ln>
            <a:noFill/>
          </a:ln>
        </p:spPr>
        <p:txBody>
          <a:bodyPr spcFirstLastPara="1" wrap="square" lIns="91425" tIns="45700" rIns="91425" bIns="45700" anchor="t" anchorCtr="0">
            <a:noAutofit/>
          </a:bodyPr>
          <a:lstStyle/>
          <a:p>
            <a:pPr marL="457189" marR="0" lvl="0" indent="-457189" algn="l" rtl="0">
              <a:lnSpc>
                <a:spcPct val="90000"/>
              </a:lnSpc>
              <a:spcBef>
                <a:spcPts val="0"/>
              </a:spcBef>
              <a:spcAft>
                <a:spcPts val="0"/>
              </a:spcAft>
              <a:buClr>
                <a:srgbClr val="1565C0"/>
              </a:buClr>
              <a:buSzPts val="2800"/>
              <a:buFont typeface="Noto Sans Symbols"/>
              <a:buChar char="✔"/>
            </a:pPr>
            <a:r>
              <a:rPr lang="en-US" sz="2800" b="0" i="0" u="none" strike="noStrike" cap="none">
                <a:solidFill>
                  <a:srgbClr val="1565C0"/>
                </a:solidFill>
                <a:latin typeface="Arial"/>
                <a:ea typeface="Arial"/>
                <a:cs typeface="Arial"/>
                <a:sym typeface="Arial"/>
              </a:rPr>
              <a:t>Vision of High Expectations</a:t>
            </a:r>
            <a:endParaRPr sz="1400" b="0" i="0" u="none" strike="noStrike" cap="none">
              <a:solidFill>
                <a:srgbClr val="000000"/>
              </a:solidFill>
              <a:latin typeface="Arial"/>
              <a:ea typeface="Arial"/>
              <a:cs typeface="Arial"/>
              <a:sym typeface="Arial"/>
            </a:endParaRPr>
          </a:p>
          <a:p>
            <a:pPr marL="457189" marR="0" lvl="0" indent="-457189" algn="l" rtl="0">
              <a:lnSpc>
                <a:spcPct val="90000"/>
              </a:lnSpc>
              <a:spcBef>
                <a:spcPts val="1000"/>
              </a:spcBef>
              <a:spcAft>
                <a:spcPts val="0"/>
              </a:spcAft>
              <a:buClr>
                <a:srgbClr val="1565C0"/>
              </a:buClr>
              <a:buSzPts val="2800"/>
              <a:buFont typeface="Noto Sans Symbols"/>
              <a:buChar char="✔"/>
            </a:pPr>
            <a:r>
              <a:rPr lang="en-US" sz="2800" b="0" i="0" u="none" strike="noStrike" cap="none">
                <a:solidFill>
                  <a:srgbClr val="1565C0"/>
                </a:solidFill>
                <a:latin typeface="Arial"/>
                <a:ea typeface="Arial"/>
                <a:cs typeface="Arial"/>
                <a:sym typeface="Arial"/>
              </a:rPr>
              <a:t>Focus on Accountability</a:t>
            </a:r>
            <a:endParaRPr sz="1400" b="0" i="0" u="none" strike="noStrike" cap="none">
              <a:solidFill>
                <a:srgbClr val="000000"/>
              </a:solidFill>
              <a:latin typeface="Arial"/>
              <a:ea typeface="Arial"/>
              <a:cs typeface="Arial"/>
              <a:sym typeface="Arial"/>
            </a:endParaRPr>
          </a:p>
          <a:p>
            <a:pPr marL="457189" marR="0" lvl="0" indent="-457189" algn="l" rtl="0">
              <a:lnSpc>
                <a:spcPct val="90000"/>
              </a:lnSpc>
              <a:spcBef>
                <a:spcPts val="1000"/>
              </a:spcBef>
              <a:spcAft>
                <a:spcPts val="0"/>
              </a:spcAft>
              <a:buClr>
                <a:srgbClr val="1565C0"/>
              </a:buClr>
              <a:buSzPts val="2800"/>
              <a:buFont typeface="Noto Sans Symbols"/>
              <a:buChar char="✔"/>
            </a:pPr>
            <a:r>
              <a:rPr lang="en-US" sz="2800" b="0" i="0" u="none" strike="noStrike" cap="none">
                <a:solidFill>
                  <a:srgbClr val="1565C0"/>
                </a:solidFill>
                <a:latin typeface="Arial"/>
                <a:ea typeface="Arial"/>
                <a:cs typeface="Arial"/>
                <a:sym typeface="Arial"/>
              </a:rPr>
              <a:t>Foster Strong Relationships</a:t>
            </a:r>
            <a:endParaRPr sz="1400" b="0" i="0" u="none" strike="noStrike" cap="none">
              <a:solidFill>
                <a:srgbClr val="000000"/>
              </a:solidFill>
              <a:latin typeface="Arial"/>
              <a:ea typeface="Arial"/>
              <a:cs typeface="Arial"/>
              <a:sym typeface="Arial"/>
            </a:endParaRPr>
          </a:p>
          <a:p>
            <a:pPr marL="457189" marR="0" lvl="0" indent="-457189" algn="l" rtl="0">
              <a:lnSpc>
                <a:spcPct val="90000"/>
              </a:lnSpc>
              <a:spcBef>
                <a:spcPts val="1000"/>
              </a:spcBef>
              <a:spcAft>
                <a:spcPts val="0"/>
              </a:spcAft>
              <a:buClr>
                <a:srgbClr val="1565C0"/>
              </a:buClr>
              <a:buSzPts val="2800"/>
              <a:buFont typeface="Noto Sans Symbols"/>
              <a:buChar char="✔"/>
            </a:pPr>
            <a:r>
              <a:rPr lang="en-US" sz="2800" b="0" i="0" u="none" strike="noStrike" cap="none">
                <a:solidFill>
                  <a:srgbClr val="1565C0"/>
                </a:solidFill>
                <a:latin typeface="Arial"/>
                <a:ea typeface="Arial"/>
                <a:cs typeface="Arial"/>
                <a:sym typeface="Arial"/>
              </a:rPr>
              <a:t>Use Data to Monitor Progress</a:t>
            </a:r>
            <a:endParaRPr sz="1400" b="0" i="0" u="none" strike="noStrike" cap="none">
              <a:solidFill>
                <a:srgbClr val="000000"/>
              </a:solidFill>
              <a:latin typeface="Arial"/>
              <a:ea typeface="Arial"/>
              <a:cs typeface="Arial"/>
              <a:sym typeface="Arial"/>
            </a:endParaRPr>
          </a:p>
          <a:p>
            <a:pPr marL="457189" marR="0" lvl="0" indent="-457189" algn="l" rtl="0">
              <a:lnSpc>
                <a:spcPct val="90000"/>
              </a:lnSpc>
              <a:spcBef>
                <a:spcPts val="1000"/>
              </a:spcBef>
              <a:spcAft>
                <a:spcPts val="0"/>
              </a:spcAft>
              <a:buClr>
                <a:srgbClr val="1565C0"/>
              </a:buClr>
              <a:buSzPts val="2800"/>
              <a:buFont typeface="Noto Sans Symbols"/>
              <a:buChar char="✔"/>
            </a:pPr>
            <a:r>
              <a:rPr lang="en-US" sz="2800" b="0" i="0" u="none" strike="noStrike" cap="none">
                <a:solidFill>
                  <a:srgbClr val="1565C0"/>
                </a:solidFill>
                <a:latin typeface="Arial"/>
                <a:ea typeface="Arial"/>
                <a:cs typeface="Arial"/>
                <a:sym typeface="Arial"/>
              </a:rPr>
              <a:t>Lead as a United Team</a:t>
            </a:r>
            <a:endParaRPr sz="1400" b="0" i="0" u="none" strike="noStrike" cap="none">
              <a:solidFill>
                <a:srgbClr val="000000"/>
              </a:solidFill>
              <a:latin typeface="Arial"/>
              <a:ea typeface="Arial"/>
              <a:cs typeface="Arial"/>
              <a:sym typeface="Arial"/>
            </a:endParaRPr>
          </a:p>
          <a:p>
            <a:pPr marL="457189" marR="0" lvl="0" indent="-457189" algn="l" rtl="0">
              <a:lnSpc>
                <a:spcPct val="90000"/>
              </a:lnSpc>
              <a:spcBef>
                <a:spcPts val="1000"/>
              </a:spcBef>
              <a:spcAft>
                <a:spcPts val="0"/>
              </a:spcAft>
              <a:buClr>
                <a:srgbClr val="1565C0"/>
              </a:buClr>
              <a:buSzPts val="2800"/>
              <a:buFont typeface="Noto Sans Symbols"/>
              <a:buChar char="✔"/>
            </a:pPr>
            <a:r>
              <a:rPr lang="en-US" sz="2800" b="0" i="0" u="none" strike="noStrike" cap="none">
                <a:solidFill>
                  <a:srgbClr val="1565C0"/>
                </a:solidFill>
                <a:latin typeface="Arial"/>
                <a:ea typeface="Arial"/>
                <a:cs typeface="Arial"/>
                <a:sym typeface="Arial"/>
              </a:rPr>
              <a:t>Collaboration * Trust * Respect</a:t>
            </a:r>
            <a:endParaRPr sz="1400" b="0" i="0" u="none" strike="noStrike" cap="none">
              <a:solidFill>
                <a:srgbClr val="000000"/>
              </a:solidFill>
              <a:latin typeface="Arial"/>
              <a:ea typeface="Arial"/>
              <a:cs typeface="Arial"/>
              <a:sym typeface="Arial"/>
            </a:endParaRPr>
          </a:p>
        </p:txBody>
      </p:sp>
      <p:sp>
        <p:nvSpPr>
          <p:cNvPr id="34" name="Google Shape;34;p34"/>
          <p:cNvSpPr txBox="1"/>
          <p:nvPr/>
        </p:nvSpPr>
        <p:spPr>
          <a:xfrm>
            <a:off x="4343401" y="865666"/>
            <a:ext cx="3695699" cy="3363433"/>
          </a:xfrm>
          <a:prstGeom prst="rect">
            <a:avLst/>
          </a:prstGeom>
          <a:noFill/>
          <a:ln>
            <a:noFill/>
          </a:ln>
        </p:spPr>
        <p:txBody>
          <a:bodyPr spcFirstLastPara="1" wrap="square" lIns="91425" tIns="45700" rIns="91425" bIns="45700" anchor="b" anchorCtr="0">
            <a:normAutofit fontScale="97500"/>
          </a:bodyPr>
          <a:lstStyle/>
          <a:p>
            <a:pPr marL="0" marR="0" lvl="0" indent="0" algn="l" rtl="0">
              <a:lnSpc>
                <a:spcPct val="105000"/>
              </a:lnSpc>
              <a:spcBef>
                <a:spcPts val="0"/>
              </a:spcBef>
              <a:spcAft>
                <a:spcPts val="0"/>
              </a:spcAft>
              <a:buClr>
                <a:srgbClr val="0D47A1"/>
              </a:buClr>
              <a:buSzPct val="100000"/>
              <a:buFont typeface="Arial Black"/>
              <a:buNone/>
            </a:pPr>
            <a:r>
              <a:rPr lang="en-US" sz="2800" b="0" i="0" u="none" strike="noStrike" cap="none">
                <a:solidFill>
                  <a:srgbClr val="0D47A1"/>
                </a:solidFill>
                <a:latin typeface="Arial Black"/>
                <a:ea typeface="Arial Black"/>
                <a:cs typeface="Arial Black"/>
                <a:sym typeface="Arial Black"/>
              </a:rPr>
              <a:t>Effective School Boards Positively Influence Student Achievement</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00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fade">
                                      <p:cBhvr>
                                        <p:cTn id="7" dur="750"/>
                                        <p:tgtEl>
                                          <p:spTgt spid="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2000"/>
                                  </p:stCondLst>
                                  <p:childTnLst>
                                    <p:set>
                                      <p:cBhvr>
                                        <p:cTn id="11" dur="1" fill="hold">
                                          <p:stCondLst>
                                            <p:cond delay="0"/>
                                          </p:stCondLst>
                                        </p:cTn>
                                        <p:tgtEl>
                                          <p:spTgt spid="33">
                                            <p:txEl>
                                              <p:pRg st="1" end="1"/>
                                            </p:txEl>
                                          </p:spTgt>
                                        </p:tgtEl>
                                        <p:attrNameLst>
                                          <p:attrName>style.visibility</p:attrName>
                                        </p:attrNameLst>
                                      </p:cBhvr>
                                      <p:to>
                                        <p:strVal val="visible"/>
                                      </p:to>
                                    </p:set>
                                    <p:animEffect transition="in" filter="fade">
                                      <p:cBhvr>
                                        <p:cTn id="12" dur="750"/>
                                        <p:tgtEl>
                                          <p:spTgt spid="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2000"/>
                                  </p:stCondLst>
                                  <p:childTnLst>
                                    <p:set>
                                      <p:cBhvr>
                                        <p:cTn id="16" dur="1" fill="hold">
                                          <p:stCondLst>
                                            <p:cond delay="0"/>
                                          </p:stCondLst>
                                        </p:cTn>
                                        <p:tgtEl>
                                          <p:spTgt spid="33">
                                            <p:txEl>
                                              <p:pRg st="2" end="2"/>
                                            </p:txEl>
                                          </p:spTgt>
                                        </p:tgtEl>
                                        <p:attrNameLst>
                                          <p:attrName>style.visibility</p:attrName>
                                        </p:attrNameLst>
                                      </p:cBhvr>
                                      <p:to>
                                        <p:strVal val="visible"/>
                                      </p:to>
                                    </p:set>
                                    <p:animEffect transition="in" filter="fade">
                                      <p:cBhvr>
                                        <p:cTn id="17" dur="750"/>
                                        <p:tgtEl>
                                          <p:spTgt spid="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2000"/>
                                  </p:stCondLst>
                                  <p:childTnLst>
                                    <p:set>
                                      <p:cBhvr>
                                        <p:cTn id="21" dur="1" fill="hold">
                                          <p:stCondLst>
                                            <p:cond delay="0"/>
                                          </p:stCondLst>
                                        </p:cTn>
                                        <p:tgtEl>
                                          <p:spTgt spid="33">
                                            <p:txEl>
                                              <p:pRg st="3" end="3"/>
                                            </p:txEl>
                                          </p:spTgt>
                                        </p:tgtEl>
                                        <p:attrNameLst>
                                          <p:attrName>style.visibility</p:attrName>
                                        </p:attrNameLst>
                                      </p:cBhvr>
                                      <p:to>
                                        <p:strVal val="visible"/>
                                      </p:to>
                                    </p:set>
                                    <p:animEffect transition="in" filter="fade">
                                      <p:cBhvr>
                                        <p:cTn id="22" dur="750"/>
                                        <p:tgtEl>
                                          <p:spTgt spid="3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2000"/>
                                  </p:stCondLst>
                                  <p:childTnLst>
                                    <p:set>
                                      <p:cBhvr>
                                        <p:cTn id="26" dur="1" fill="hold">
                                          <p:stCondLst>
                                            <p:cond delay="0"/>
                                          </p:stCondLst>
                                        </p:cTn>
                                        <p:tgtEl>
                                          <p:spTgt spid="33">
                                            <p:txEl>
                                              <p:pRg st="4" end="4"/>
                                            </p:txEl>
                                          </p:spTgt>
                                        </p:tgtEl>
                                        <p:attrNameLst>
                                          <p:attrName>style.visibility</p:attrName>
                                        </p:attrNameLst>
                                      </p:cBhvr>
                                      <p:to>
                                        <p:strVal val="visible"/>
                                      </p:to>
                                    </p:set>
                                    <p:animEffect transition="in" filter="fade">
                                      <p:cBhvr>
                                        <p:cTn id="27" dur="750"/>
                                        <p:tgtEl>
                                          <p:spTgt spid="3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2000"/>
                                  </p:stCondLst>
                                  <p:childTnLst>
                                    <p:set>
                                      <p:cBhvr>
                                        <p:cTn id="31" dur="1" fill="hold">
                                          <p:stCondLst>
                                            <p:cond delay="0"/>
                                          </p:stCondLst>
                                        </p:cTn>
                                        <p:tgtEl>
                                          <p:spTgt spid="33">
                                            <p:txEl>
                                              <p:pRg st="5" end="5"/>
                                            </p:txEl>
                                          </p:spTgt>
                                        </p:tgtEl>
                                        <p:attrNameLst>
                                          <p:attrName>style.visibility</p:attrName>
                                        </p:attrNameLst>
                                      </p:cBhvr>
                                      <p:to>
                                        <p:strVal val="visible"/>
                                      </p:to>
                                    </p:set>
                                    <p:animEffect transition="in" filter="fade">
                                      <p:cBhvr>
                                        <p:cTn id="32" dur="750"/>
                                        <p:tgtEl>
                                          <p:spTgt spid="3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op Bar)" type="obj">
  <p:cSld name="OBJECT">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35"/>
          <p:cNvSpPr txBox="1">
            <a:spLocks noGrp="1"/>
          </p:cNvSpPr>
          <p:nvPr>
            <p:ph type="title"/>
          </p:nvPr>
        </p:nvSpPr>
        <p:spPr>
          <a:xfrm>
            <a:off x="466420" y="896072"/>
            <a:ext cx="745838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5"/>
          <p:cNvSpPr txBox="1">
            <a:spLocks noGrp="1"/>
          </p:cNvSpPr>
          <p:nvPr>
            <p:ph type="body" idx="1"/>
          </p:nvPr>
        </p:nvSpPr>
        <p:spPr>
          <a:xfrm>
            <a:off x="466420" y="2356569"/>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theme" Target="../theme/theme2.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0">
            <a:alphaModFix/>
          </a:blip>
          <a:stretch>
            <a:fillRect/>
          </a:stretch>
        </a:blip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628650" y="365128"/>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accent1"/>
              </a:buClr>
              <a:buSzPts val="5400"/>
              <a:buFont typeface="Arial Black"/>
              <a:buNone/>
              <a:defRPr sz="5400" b="0" i="0" u="none" strike="noStrike" cap="none">
                <a:solidFill>
                  <a:schemeClr val="accent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0365D6"/>
              </a:buClr>
              <a:buSzPts val="2800"/>
              <a:buFont typeface="Arial"/>
              <a:buChar char="•"/>
              <a:defRPr sz="2800" b="0" i="0" u="none" strike="noStrike" cap="none">
                <a:solidFill>
                  <a:srgbClr val="2F3E45"/>
                </a:solidFill>
                <a:latin typeface="Arial"/>
                <a:ea typeface="Arial"/>
                <a:cs typeface="Arial"/>
                <a:sym typeface="Arial"/>
              </a:defRPr>
            </a:lvl1pPr>
            <a:lvl2pPr marL="914400" marR="0" lvl="1" indent="-381000" algn="l" rtl="0">
              <a:lnSpc>
                <a:spcPct val="90000"/>
              </a:lnSpc>
              <a:spcBef>
                <a:spcPts val="500"/>
              </a:spcBef>
              <a:spcAft>
                <a:spcPts val="0"/>
              </a:spcAft>
              <a:buClr>
                <a:srgbClr val="0365D6"/>
              </a:buClr>
              <a:buSzPts val="2400"/>
              <a:buFont typeface="Arial"/>
              <a:buChar char="•"/>
              <a:defRPr sz="2400" b="0" i="0" u="none" strike="noStrike" cap="none">
                <a:solidFill>
                  <a:srgbClr val="2F3E45"/>
                </a:solidFill>
                <a:latin typeface="Arial"/>
                <a:ea typeface="Arial"/>
                <a:cs typeface="Arial"/>
                <a:sym typeface="Arial"/>
              </a:defRPr>
            </a:lvl2pPr>
            <a:lvl3pPr marL="1371600" marR="0" lvl="2" indent="-355600" algn="l" rtl="0">
              <a:lnSpc>
                <a:spcPct val="90000"/>
              </a:lnSpc>
              <a:spcBef>
                <a:spcPts val="500"/>
              </a:spcBef>
              <a:spcAft>
                <a:spcPts val="0"/>
              </a:spcAft>
              <a:buClr>
                <a:srgbClr val="0365D6"/>
              </a:buClr>
              <a:buSzPts val="2000"/>
              <a:buFont typeface="Arial"/>
              <a:buChar char="•"/>
              <a:defRPr sz="2000" b="0" i="0" u="none" strike="noStrike" cap="none">
                <a:solidFill>
                  <a:srgbClr val="2F3E45"/>
                </a:solidFill>
                <a:latin typeface="Arial"/>
                <a:ea typeface="Arial"/>
                <a:cs typeface="Arial"/>
                <a:sym typeface="Arial"/>
              </a:defRPr>
            </a:lvl3pPr>
            <a:lvl4pPr marL="1828800" marR="0" lvl="3" indent="-342900" algn="l" rtl="0">
              <a:lnSpc>
                <a:spcPct val="90000"/>
              </a:lnSpc>
              <a:spcBef>
                <a:spcPts val="500"/>
              </a:spcBef>
              <a:spcAft>
                <a:spcPts val="0"/>
              </a:spcAft>
              <a:buClr>
                <a:srgbClr val="0365D6"/>
              </a:buClr>
              <a:buSzPts val="1800"/>
              <a:buFont typeface="Arial"/>
              <a:buChar char="•"/>
              <a:defRPr sz="1800" b="0" i="0" u="none" strike="noStrike" cap="none">
                <a:solidFill>
                  <a:srgbClr val="2F3E45"/>
                </a:solidFill>
                <a:latin typeface="Arial"/>
                <a:ea typeface="Arial"/>
                <a:cs typeface="Arial"/>
                <a:sym typeface="Arial"/>
              </a:defRPr>
            </a:lvl4pPr>
            <a:lvl5pPr marL="2286000" marR="0" lvl="4" indent="-342900" algn="l" rtl="0">
              <a:lnSpc>
                <a:spcPct val="90000"/>
              </a:lnSpc>
              <a:spcBef>
                <a:spcPts val="500"/>
              </a:spcBef>
              <a:spcAft>
                <a:spcPts val="0"/>
              </a:spcAft>
              <a:buClr>
                <a:srgbClr val="0365D6"/>
              </a:buClr>
              <a:buSzPts val="1800"/>
              <a:buFont typeface="Arial"/>
              <a:buChar char="•"/>
              <a:defRPr sz="1800" b="0" i="0" u="none" strike="noStrike" cap="none">
                <a:solidFill>
                  <a:srgbClr val="2F3E45"/>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2">
            <a:alphaModFix/>
          </a:blip>
          <a:stretch>
            <a:fillRect/>
          </a:stretch>
        </a:blipFill>
        <a:effectLst/>
      </p:bgPr>
    </p:bg>
    <p:spTree>
      <p:nvGrpSpPr>
        <p:cNvPr id="1" name="Shape 72"/>
        <p:cNvGrpSpPr/>
        <p:nvPr/>
      </p:nvGrpSpPr>
      <p:grpSpPr>
        <a:xfrm>
          <a:off x="0" y="0"/>
          <a:ext cx="0" cy="0"/>
          <a:chOff x="0" y="0"/>
          <a:chExt cx="0" cy="0"/>
        </a:xfrm>
      </p:grpSpPr>
      <p:sp>
        <p:nvSpPr>
          <p:cNvPr id="73" name="Google Shape;73;g2d1bae1cfb8_0_72"/>
          <p:cNvSpPr txBox="1">
            <a:spLocks noGrp="1"/>
          </p:cNvSpPr>
          <p:nvPr>
            <p:ph type="title"/>
          </p:nvPr>
        </p:nvSpPr>
        <p:spPr>
          <a:xfrm>
            <a:off x="628650" y="365128"/>
            <a:ext cx="78867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accent1"/>
              </a:buClr>
              <a:buSzPts val="5400"/>
              <a:buFont typeface="Arial Black"/>
              <a:buNone/>
              <a:defRPr sz="5400" b="0" i="0" u="none" strike="noStrike" cap="none">
                <a:solidFill>
                  <a:schemeClr val="accent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4" name="Google Shape;74;g2d1bae1cfb8_0_72"/>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0365D6"/>
              </a:buClr>
              <a:buSzPts val="2800"/>
              <a:buFont typeface="Arial"/>
              <a:buChar char="•"/>
              <a:defRPr sz="2800" b="0" i="0" u="none" strike="noStrike" cap="none">
                <a:solidFill>
                  <a:srgbClr val="2F3E45"/>
                </a:solidFill>
                <a:latin typeface="Arial"/>
                <a:ea typeface="Arial"/>
                <a:cs typeface="Arial"/>
                <a:sym typeface="Arial"/>
              </a:defRPr>
            </a:lvl1pPr>
            <a:lvl2pPr marL="914400" marR="0" lvl="1" indent="-381000" algn="l" rtl="0">
              <a:lnSpc>
                <a:spcPct val="90000"/>
              </a:lnSpc>
              <a:spcBef>
                <a:spcPts val="500"/>
              </a:spcBef>
              <a:spcAft>
                <a:spcPts val="0"/>
              </a:spcAft>
              <a:buClr>
                <a:srgbClr val="0365D6"/>
              </a:buClr>
              <a:buSzPts val="2400"/>
              <a:buFont typeface="Arial"/>
              <a:buChar char="•"/>
              <a:defRPr sz="2400" b="0" i="0" u="none" strike="noStrike" cap="none">
                <a:solidFill>
                  <a:srgbClr val="2F3E45"/>
                </a:solidFill>
                <a:latin typeface="Arial"/>
                <a:ea typeface="Arial"/>
                <a:cs typeface="Arial"/>
                <a:sym typeface="Arial"/>
              </a:defRPr>
            </a:lvl2pPr>
            <a:lvl3pPr marL="1371600" marR="0" lvl="2" indent="-355600" algn="l" rtl="0">
              <a:lnSpc>
                <a:spcPct val="90000"/>
              </a:lnSpc>
              <a:spcBef>
                <a:spcPts val="500"/>
              </a:spcBef>
              <a:spcAft>
                <a:spcPts val="0"/>
              </a:spcAft>
              <a:buClr>
                <a:srgbClr val="0365D6"/>
              </a:buClr>
              <a:buSzPts val="2000"/>
              <a:buFont typeface="Arial"/>
              <a:buChar char="•"/>
              <a:defRPr sz="2000" b="0" i="0" u="none" strike="noStrike" cap="none">
                <a:solidFill>
                  <a:srgbClr val="2F3E45"/>
                </a:solidFill>
                <a:latin typeface="Arial"/>
                <a:ea typeface="Arial"/>
                <a:cs typeface="Arial"/>
                <a:sym typeface="Arial"/>
              </a:defRPr>
            </a:lvl3pPr>
            <a:lvl4pPr marL="1828800" marR="0" lvl="3" indent="-342900" algn="l" rtl="0">
              <a:lnSpc>
                <a:spcPct val="90000"/>
              </a:lnSpc>
              <a:spcBef>
                <a:spcPts val="500"/>
              </a:spcBef>
              <a:spcAft>
                <a:spcPts val="0"/>
              </a:spcAft>
              <a:buClr>
                <a:srgbClr val="0365D6"/>
              </a:buClr>
              <a:buSzPts val="1800"/>
              <a:buFont typeface="Arial"/>
              <a:buChar char="•"/>
              <a:defRPr sz="1800" b="0" i="0" u="none" strike="noStrike" cap="none">
                <a:solidFill>
                  <a:srgbClr val="2F3E45"/>
                </a:solidFill>
                <a:latin typeface="Arial"/>
                <a:ea typeface="Arial"/>
                <a:cs typeface="Arial"/>
                <a:sym typeface="Arial"/>
              </a:defRPr>
            </a:lvl4pPr>
            <a:lvl5pPr marL="2286000" marR="0" lvl="4" indent="-342900" algn="l" rtl="0">
              <a:lnSpc>
                <a:spcPct val="90000"/>
              </a:lnSpc>
              <a:spcBef>
                <a:spcPts val="500"/>
              </a:spcBef>
              <a:spcAft>
                <a:spcPts val="0"/>
              </a:spcAft>
              <a:buClr>
                <a:srgbClr val="0365D6"/>
              </a:buClr>
              <a:buSzPts val="1800"/>
              <a:buFont typeface="Arial"/>
              <a:buChar char="•"/>
              <a:defRPr sz="1800" b="0" i="0" u="none" strike="noStrike" cap="none">
                <a:solidFill>
                  <a:srgbClr val="2F3E45"/>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https://www.doe.mass.edu/" TargetMode="External"/><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hyperlink" Target="https://fcsn.org/wp-content/uploads/sites/2/2022/05/English-Learners-and-ELPACs.pdf" TargetMode="External"/><Relationship Id="rId5" Type="http://schemas.openxmlformats.org/officeDocument/2006/relationships/hyperlink" Target="https://fcsn.org/masspac/" TargetMode="External"/><Relationship Id="rId4" Type="http://schemas.openxmlformats.org/officeDocument/2006/relationships/hyperlink" Target="https://fcsn.or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1"/>
        <p:cNvGrpSpPr/>
        <p:nvPr/>
      </p:nvGrpSpPr>
      <p:grpSpPr>
        <a:xfrm>
          <a:off x="0" y="0"/>
          <a:ext cx="0" cy="0"/>
          <a:chOff x="0" y="0"/>
          <a:chExt cx="0" cy="0"/>
        </a:xfrm>
      </p:grpSpPr>
      <p:sp>
        <p:nvSpPr>
          <p:cNvPr id="142" name="Google Shape;142;p1"/>
          <p:cNvSpPr txBox="1">
            <a:spLocks noGrp="1"/>
          </p:cNvSpPr>
          <p:nvPr>
            <p:ph type="ctrTitle"/>
          </p:nvPr>
        </p:nvSpPr>
        <p:spPr>
          <a:xfrm>
            <a:off x="0" y="0"/>
            <a:ext cx="5993400" cy="4675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A4298"/>
              </a:buClr>
              <a:buSzPts val="4400"/>
              <a:buFont typeface="Arial"/>
              <a:buNone/>
            </a:pPr>
            <a:r>
              <a:rPr lang="en-US" sz="4500" b="1">
                <a:latin typeface="Arial"/>
                <a:ea typeface="Arial"/>
                <a:cs typeface="Arial"/>
                <a:sym typeface="Arial"/>
              </a:rPr>
              <a:t>Partnering</a:t>
            </a:r>
            <a:endParaRPr sz="4500" b="1">
              <a:latin typeface="Arial"/>
              <a:ea typeface="Arial"/>
              <a:cs typeface="Arial"/>
              <a:sym typeface="Arial"/>
            </a:endParaRPr>
          </a:p>
          <a:p>
            <a:pPr marL="0" lvl="0" indent="0" algn="ctr" rtl="0">
              <a:lnSpc>
                <a:spcPct val="90000"/>
              </a:lnSpc>
              <a:spcBef>
                <a:spcPts val="0"/>
              </a:spcBef>
              <a:spcAft>
                <a:spcPts val="0"/>
              </a:spcAft>
              <a:buClr>
                <a:srgbClr val="0A4298"/>
              </a:buClr>
              <a:buSzPts val="4400"/>
              <a:buFont typeface="Arial"/>
              <a:buNone/>
            </a:pPr>
            <a:r>
              <a:rPr lang="en-US" sz="4500" b="1">
                <a:latin typeface="Arial"/>
                <a:ea typeface="Arial"/>
                <a:cs typeface="Arial"/>
                <a:sym typeface="Arial"/>
              </a:rPr>
              <a:t>With Your</a:t>
            </a:r>
            <a:endParaRPr sz="4500" b="1">
              <a:latin typeface="Arial"/>
              <a:ea typeface="Arial"/>
              <a:cs typeface="Arial"/>
              <a:sym typeface="Arial"/>
            </a:endParaRPr>
          </a:p>
          <a:p>
            <a:pPr marL="0" lvl="0" indent="0" algn="ctr" rtl="0">
              <a:lnSpc>
                <a:spcPct val="90000"/>
              </a:lnSpc>
              <a:spcBef>
                <a:spcPts val="0"/>
              </a:spcBef>
              <a:spcAft>
                <a:spcPts val="0"/>
              </a:spcAft>
              <a:buClr>
                <a:srgbClr val="0A4298"/>
              </a:buClr>
              <a:buSzPts val="4400"/>
              <a:buFont typeface="Arial"/>
              <a:buNone/>
            </a:pPr>
            <a:r>
              <a:rPr lang="en-US" sz="4500" b="1">
                <a:latin typeface="Arial"/>
                <a:ea typeface="Arial"/>
                <a:cs typeface="Arial"/>
                <a:sym typeface="Arial"/>
              </a:rPr>
              <a:t>PACs</a:t>
            </a:r>
            <a:endParaRPr sz="4500" b="1">
              <a:latin typeface="Arial"/>
              <a:ea typeface="Arial"/>
              <a:cs typeface="Arial"/>
              <a:sym typeface="Arial"/>
            </a:endParaRPr>
          </a:p>
          <a:p>
            <a:pPr marL="0" lvl="0" indent="0" algn="ctr" rtl="0">
              <a:lnSpc>
                <a:spcPct val="90000"/>
              </a:lnSpc>
              <a:spcBef>
                <a:spcPts val="0"/>
              </a:spcBef>
              <a:spcAft>
                <a:spcPts val="0"/>
              </a:spcAft>
              <a:buClr>
                <a:srgbClr val="0A4298"/>
              </a:buClr>
              <a:buSzPts val="4400"/>
              <a:buFont typeface="Arial"/>
              <a:buNone/>
            </a:pPr>
            <a:endParaRPr sz="3700" b="1">
              <a:latin typeface="Arial"/>
              <a:ea typeface="Arial"/>
              <a:cs typeface="Arial"/>
              <a:sym typeface="Arial"/>
            </a:endParaRPr>
          </a:p>
          <a:p>
            <a:pPr marL="0" lvl="0" indent="0" algn="ctr" rtl="0">
              <a:lnSpc>
                <a:spcPct val="90000"/>
              </a:lnSpc>
              <a:spcBef>
                <a:spcPts val="0"/>
              </a:spcBef>
              <a:spcAft>
                <a:spcPts val="0"/>
              </a:spcAft>
              <a:buClr>
                <a:srgbClr val="0A4298"/>
              </a:buClr>
              <a:buSzPts val="4400"/>
              <a:buFont typeface="Arial"/>
              <a:buNone/>
            </a:pPr>
            <a:r>
              <a:rPr lang="en-US" sz="2900" b="1">
                <a:latin typeface="Arial"/>
                <a:ea typeface="Arial"/>
                <a:cs typeface="Arial"/>
                <a:sym typeface="Arial"/>
              </a:rPr>
              <a:t>What School Committee Members Can Do To Support SEPACs and ELPACs/MLPACs</a:t>
            </a:r>
            <a:endParaRPr sz="2900" b="1">
              <a:latin typeface="Arial"/>
              <a:ea typeface="Arial"/>
              <a:cs typeface="Arial"/>
              <a:sym typeface="Arial"/>
            </a:endParaRPr>
          </a:p>
        </p:txBody>
      </p:sp>
      <p:sp>
        <p:nvSpPr>
          <p:cNvPr id="143" name="Google Shape;143;p1"/>
          <p:cNvSpPr txBox="1">
            <a:spLocks noGrp="1"/>
          </p:cNvSpPr>
          <p:nvPr>
            <p:ph type="subTitle" idx="1"/>
          </p:nvPr>
        </p:nvSpPr>
        <p:spPr>
          <a:xfrm>
            <a:off x="377789" y="6003687"/>
            <a:ext cx="4813643" cy="341632"/>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SzPts val="1800"/>
              <a:buNone/>
            </a:pPr>
            <a:r>
              <a:rPr lang="en-US"/>
              <a:t>Charting the Course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2d1bae1cfb8_0_446"/>
          <p:cNvSpPr txBox="1">
            <a:spLocks noGrp="1"/>
          </p:cNvSpPr>
          <p:nvPr>
            <p:ph type="body" idx="1"/>
          </p:nvPr>
        </p:nvSpPr>
        <p:spPr>
          <a:xfrm>
            <a:off x="311700" y="1645433"/>
            <a:ext cx="8520600" cy="4446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201" name="Google Shape;201;g2d1bae1cfb8_0_446"/>
          <p:cNvPicPr preferRelativeResize="0"/>
          <p:nvPr/>
        </p:nvPicPr>
        <p:blipFill>
          <a:blip r:embed="rId3">
            <a:alphaModFix/>
          </a:blip>
          <a:stretch>
            <a:fillRect/>
          </a:stretch>
        </p:blipFill>
        <p:spPr>
          <a:xfrm>
            <a:off x="0" y="472627"/>
            <a:ext cx="9144003" cy="499169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g2d1bae1cfb8_0_453"/>
          <p:cNvPicPr preferRelativeResize="0"/>
          <p:nvPr/>
        </p:nvPicPr>
        <p:blipFill>
          <a:blip r:embed="rId3">
            <a:alphaModFix/>
          </a:blip>
          <a:stretch>
            <a:fillRect/>
          </a:stretch>
        </p:blipFill>
        <p:spPr>
          <a:xfrm>
            <a:off x="152400" y="542875"/>
            <a:ext cx="8839204" cy="481236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2d1bae1cfb8_0_300"/>
          <p:cNvSpPr txBox="1">
            <a:spLocks noGrp="1"/>
          </p:cNvSpPr>
          <p:nvPr>
            <p:ph type="title"/>
          </p:nvPr>
        </p:nvSpPr>
        <p:spPr>
          <a:xfrm>
            <a:off x="311700" y="791156"/>
            <a:ext cx="8520600" cy="1017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500" b="1">
                <a:solidFill>
                  <a:srgbClr val="0F4B8F"/>
                </a:solidFill>
                <a:latin typeface="Arial"/>
                <a:ea typeface="Arial"/>
                <a:cs typeface="Arial"/>
                <a:sym typeface="Arial"/>
              </a:rPr>
              <a:t>Resources:</a:t>
            </a:r>
            <a:endParaRPr sz="4500" b="1">
              <a:solidFill>
                <a:srgbClr val="0F4B8F"/>
              </a:solidFill>
              <a:latin typeface="Arial"/>
              <a:ea typeface="Arial"/>
              <a:cs typeface="Arial"/>
              <a:sym typeface="Arial"/>
            </a:endParaRPr>
          </a:p>
        </p:txBody>
      </p:sp>
      <p:sp>
        <p:nvSpPr>
          <p:cNvPr id="213" name="Google Shape;213;g2d1bae1cfb8_0_300"/>
          <p:cNvSpPr txBox="1">
            <a:spLocks noGrp="1"/>
          </p:cNvSpPr>
          <p:nvPr>
            <p:ph type="body" idx="1"/>
          </p:nvPr>
        </p:nvSpPr>
        <p:spPr>
          <a:xfrm>
            <a:off x="311700" y="2007723"/>
            <a:ext cx="8341800" cy="3555300"/>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US" sz="1666" dirty="0">
                <a:solidFill>
                  <a:srgbClr val="0F4B8F"/>
                </a:solidFill>
              </a:rPr>
              <a:t>MA DESE Guidance for SEPACs and ELPACs</a:t>
            </a:r>
            <a:br>
              <a:rPr lang="en-US" sz="1666" dirty="0"/>
            </a:br>
            <a:r>
              <a:rPr lang="en-US" sz="1666" u="sng" dirty="0">
                <a:solidFill>
                  <a:schemeClr val="hlink"/>
                </a:solidFill>
                <a:hlinkClick r:id="rId3"/>
              </a:rPr>
              <a:t>https://www.doe.mass.edu/</a:t>
            </a:r>
            <a:endParaRPr sz="1666" dirty="0"/>
          </a:p>
          <a:p>
            <a:pPr marL="0" lvl="0" indent="0" algn="l" rtl="0">
              <a:lnSpc>
                <a:spcPct val="100000"/>
              </a:lnSpc>
              <a:spcBef>
                <a:spcPts val="1000"/>
              </a:spcBef>
              <a:spcAft>
                <a:spcPts val="0"/>
              </a:spcAft>
              <a:buNone/>
            </a:pPr>
            <a:br>
              <a:rPr lang="en-US" sz="1666" dirty="0">
                <a:solidFill>
                  <a:srgbClr val="0F4B8F"/>
                </a:solidFill>
              </a:rPr>
            </a:br>
            <a:r>
              <a:rPr lang="en-US" sz="1666" dirty="0">
                <a:solidFill>
                  <a:srgbClr val="0F4B8F"/>
                </a:solidFill>
              </a:rPr>
              <a:t>The Federation for Children with Special Needs</a:t>
            </a:r>
            <a:br>
              <a:rPr lang="en-US" sz="1666" dirty="0"/>
            </a:br>
            <a:r>
              <a:rPr lang="en-US" sz="1666" u="sng" dirty="0">
                <a:solidFill>
                  <a:schemeClr val="hlink"/>
                </a:solidFill>
                <a:hlinkClick r:id="rId4"/>
              </a:rPr>
              <a:t>https://fcsn.org/</a:t>
            </a:r>
            <a:br>
              <a:rPr lang="en-US" sz="1666" dirty="0"/>
            </a:br>
            <a:br>
              <a:rPr lang="en-US" sz="1666" dirty="0">
                <a:solidFill>
                  <a:srgbClr val="0F4B8F"/>
                </a:solidFill>
              </a:rPr>
            </a:br>
            <a:r>
              <a:rPr lang="en-US" sz="1666" dirty="0">
                <a:solidFill>
                  <a:srgbClr val="0F4B8F"/>
                </a:solidFill>
              </a:rPr>
              <a:t>MASSPAC</a:t>
            </a:r>
            <a:br>
              <a:rPr lang="en-US" sz="1666" dirty="0"/>
            </a:br>
            <a:r>
              <a:rPr lang="en-US" sz="1666" u="sng" dirty="0">
                <a:solidFill>
                  <a:schemeClr val="hlink"/>
                </a:solidFill>
                <a:hlinkClick r:id="rId5"/>
              </a:rPr>
              <a:t>https://fcsn.org/masspac/</a:t>
            </a:r>
            <a:br>
              <a:rPr lang="en-US" sz="1666" dirty="0"/>
            </a:br>
            <a:br>
              <a:rPr lang="en-US" sz="1666" dirty="0"/>
            </a:br>
            <a:r>
              <a:rPr lang="en-US" sz="1666">
                <a:solidFill>
                  <a:srgbClr val="0F4B8F"/>
                </a:solidFill>
              </a:rPr>
              <a:t>The Federation’s </a:t>
            </a:r>
            <a:r>
              <a:rPr lang="en-US" sz="1666" dirty="0">
                <a:solidFill>
                  <a:srgbClr val="0F4B8F"/>
                </a:solidFill>
              </a:rPr>
              <a:t>ELPAC Guidance</a:t>
            </a:r>
            <a:br>
              <a:rPr lang="en-US" sz="1666" dirty="0"/>
            </a:br>
            <a:r>
              <a:rPr lang="en-US" sz="1666" u="sng" dirty="0">
                <a:solidFill>
                  <a:schemeClr val="hlink"/>
                </a:solidFill>
                <a:hlinkClick r:id="rId6"/>
              </a:rPr>
              <a:t>https://fcsn.org/wp-content/uploads/sites/2/2022/05/English-Learners-and-ELPACs.pdf</a:t>
            </a:r>
            <a:endParaRPr sz="1666" dirty="0"/>
          </a:p>
          <a:p>
            <a:pPr marL="0" lvl="0" indent="0" algn="l" rtl="0">
              <a:lnSpc>
                <a:spcPct val="100000"/>
              </a:lnSpc>
              <a:spcBef>
                <a:spcPts val="1000"/>
              </a:spcBef>
              <a:spcAft>
                <a:spcPts val="0"/>
              </a:spcAft>
              <a:buNone/>
            </a:pPr>
            <a:endParaRPr sz="231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4"/>
          <p:cNvSpPr txBox="1">
            <a:spLocks noGrp="1"/>
          </p:cNvSpPr>
          <p:nvPr>
            <p:ph type="title"/>
          </p:nvPr>
        </p:nvSpPr>
        <p:spPr>
          <a:xfrm>
            <a:off x="513773" y="688875"/>
            <a:ext cx="6417600" cy="9639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6000"/>
              <a:buFont typeface="Arial"/>
              <a:buNone/>
            </a:pPr>
            <a:r>
              <a:rPr lang="en-US" sz="4500" b="1">
                <a:solidFill>
                  <a:srgbClr val="0F4B8F"/>
                </a:solidFill>
                <a:latin typeface="Arial"/>
                <a:ea typeface="Arial"/>
                <a:cs typeface="Arial"/>
                <a:sym typeface="Arial"/>
              </a:rPr>
              <a:t>Beyond the PACs:</a:t>
            </a:r>
            <a:endParaRPr sz="4500" b="1">
              <a:solidFill>
                <a:srgbClr val="0F4B8F"/>
              </a:solidFill>
            </a:endParaRPr>
          </a:p>
        </p:txBody>
      </p:sp>
      <p:sp>
        <p:nvSpPr>
          <p:cNvPr id="220" name="Google Shape;220;p24"/>
          <p:cNvSpPr txBox="1">
            <a:spLocks noGrp="1"/>
          </p:cNvSpPr>
          <p:nvPr>
            <p:ph type="body" idx="1"/>
          </p:nvPr>
        </p:nvSpPr>
        <p:spPr>
          <a:xfrm>
            <a:off x="513775" y="2302150"/>
            <a:ext cx="7886700" cy="3612900"/>
          </a:xfrm>
          <a:prstGeom prst="rect">
            <a:avLst/>
          </a:prstGeom>
          <a:noFill/>
          <a:ln>
            <a:noFill/>
          </a:ln>
        </p:spPr>
        <p:txBody>
          <a:bodyPr spcFirstLastPara="1" wrap="square" lIns="91425" tIns="45700" rIns="91425" bIns="45700" anchor="t" anchorCtr="0">
            <a:normAutofit lnSpcReduction="20000"/>
          </a:bodyPr>
          <a:lstStyle/>
          <a:p>
            <a:pPr marL="457200" lvl="0" indent="-381000" algn="l" rtl="0">
              <a:lnSpc>
                <a:spcPct val="100000"/>
              </a:lnSpc>
              <a:spcBef>
                <a:spcPts val="1000"/>
              </a:spcBef>
              <a:spcAft>
                <a:spcPts val="0"/>
              </a:spcAft>
              <a:buClr>
                <a:srgbClr val="0F4B8F"/>
              </a:buClr>
              <a:buSzPts val="2400"/>
              <a:buChar char="❏"/>
            </a:pPr>
            <a:r>
              <a:rPr lang="en-US" sz="2400" b="0">
                <a:solidFill>
                  <a:srgbClr val="0F4B8F"/>
                </a:solidFill>
              </a:rPr>
              <a:t>Advocating for higher state funding for Special Education and Multilingual Learners.</a:t>
            </a:r>
            <a:endParaRPr sz="2400" b="0">
              <a:solidFill>
                <a:srgbClr val="0F4B8F"/>
              </a:solidFill>
            </a:endParaRPr>
          </a:p>
          <a:p>
            <a:pPr marL="457200" lvl="0" indent="0" algn="l" rtl="0">
              <a:lnSpc>
                <a:spcPct val="100000"/>
              </a:lnSpc>
              <a:spcBef>
                <a:spcPts val="1000"/>
              </a:spcBef>
              <a:spcAft>
                <a:spcPts val="0"/>
              </a:spcAft>
              <a:buNone/>
            </a:pPr>
            <a:endParaRPr sz="2400" b="0">
              <a:solidFill>
                <a:srgbClr val="0F4B8F"/>
              </a:solidFill>
            </a:endParaRPr>
          </a:p>
          <a:p>
            <a:pPr marL="457200" lvl="0" indent="-381000" algn="l" rtl="0">
              <a:lnSpc>
                <a:spcPct val="100000"/>
              </a:lnSpc>
              <a:spcBef>
                <a:spcPts val="1000"/>
              </a:spcBef>
              <a:spcAft>
                <a:spcPts val="0"/>
              </a:spcAft>
              <a:buClr>
                <a:srgbClr val="0F4B8F"/>
              </a:buClr>
              <a:buSzPts val="2400"/>
              <a:buChar char="❏"/>
            </a:pPr>
            <a:r>
              <a:rPr lang="en-US" sz="2400" b="0">
                <a:solidFill>
                  <a:srgbClr val="0F4B8F"/>
                </a:solidFill>
              </a:rPr>
              <a:t>Advocating for Relevant Bills in MA House and Senate.</a:t>
            </a:r>
            <a:endParaRPr sz="2400" b="0">
              <a:solidFill>
                <a:srgbClr val="0F4B8F"/>
              </a:solidFill>
            </a:endParaRPr>
          </a:p>
          <a:p>
            <a:pPr marL="457200" lvl="0" indent="0" algn="l" rtl="0">
              <a:lnSpc>
                <a:spcPct val="100000"/>
              </a:lnSpc>
              <a:spcBef>
                <a:spcPts val="1000"/>
              </a:spcBef>
              <a:spcAft>
                <a:spcPts val="0"/>
              </a:spcAft>
              <a:buNone/>
            </a:pPr>
            <a:endParaRPr sz="2400" b="0">
              <a:solidFill>
                <a:srgbClr val="0F4B8F"/>
              </a:solidFill>
            </a:endParaRPr>
          </a:p>
          <a:p>
            <a:pPr marL="457200" lvl="0" indent="-381000" algn="l" rtl="0">
              <a:lnSpc>
                <a:spcPct val="100000"/>
              </a:lnSpc>
              <a:spcBef>
                <a:spcPts val="1000"/>
              </a:spcBef>
              <a:spcAft>
                <a:spcPts val="0"/>
              </a:spcAft>
              <a:buClr>
                <a:srgbClr val="0F4B8F"/>
              </a:buClr>
              <a:buSzPts val="2400"/>
              <a:buChar char="❏"/>
            </a:pPr>
            <a:r>
              <a:rPr lang="en-US" sz="2400" b="0">
                <a:solidFill>
                  <a:srgbClr val="0F4B8F"/>
                </a:solidFill>
              </a:rPr>
              <a:t>Full funding for federal mandates.</a:t>
            </a:r>
            <a:endParaRPr sz="2400" b="0">
              <a:solidFill>
                <a:srgbClr val="0F4B8F"/>
              </a:solidFill>
            </a:endParaRPr>
          </a:p>
          <a:p>
            <a:pPr marL="457200" lvl="0" indent="0" algn="l" rtl="0">
              <a:lnSpc>
                <a:spcPct val="100000"/>
              </a:lnSpc>
              <a:spcBef>
                <a:spcPts val="1000"/>
              </a:spcBef>
              <a:spcAft>
                <a:spcPts val="0"/>
              </a:spcAft>
              <a:buNone/>
            </a:pPr>
            <a:br>
              <a:rPr lang="en-US" b="0"/>
            </a:b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g2d1bae1cfb8_0_67"/>
          <p:cNvPicPr preferRelativeResize="0"/>
          <p:nvPr/>
        </p:nvPicPr>
        <p:blipFill rotWithShape="1">
          <a:blip r:embed="rId3">
            <a:alphaModFix/>
          </a:blip>
          <a:srcRect/>
          <a:stretch/>
        </p:blipFill>
        <p:spPr>
          <a:xfrm>
            <a:off x="1357312" y="0"/>
            <a:ext cx="6429375"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2d1bae1cfb8_0_354"/>
          <p:cNvSpPr txBox="1"/>
          <p:nvPr/>
        </p:nvSpPr>
        <p:spPr>
          <a:xfrm>
            <a:off x="1313250" y="817600"/>
            <a:ext cx="6517500" cy="82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100" b="1">
                <a:solidFill>
                  <a:srgbClr val="0F4B8F"/>
                </a:solidFill>
              </a:rPr>
              <a:t>Upcoming MASC Events:</a:t>
            </a:r>
            <a:endParaRPr sz="3100" b="1">
              <a:solidFill>
                <a:srgbClr val="0F4B8F"/>
              </a:solidFill>
            </a:endParaRPr>
          </a:p>
        </p:txBody>
      </p:sp>
      <p:sp>
        <p:nvSpPr>
          <p:cNvPr id="233" name="Google Shape;233;g2d1bae1cfb8_0_354"/>
          <p:cNvSpPr txBox="1"/>
          <p:nvPr/>
        </p:nvSpPr>
        <p:spPr>
          <a:xfrm>
            <a:off x="1304850" y="1708800"/>
            <a:ext cx="6878100" cy="401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solidFill>
                  <a:srgbClr val="0F4B8F"/>
                </a:solidFill>
              </a:rPr>
              <a:t>May 4 in Hanover - Charting the Course </a:t>
            </a:r>
            <a:endParaRPr sz="2400" dirty="0">
              <a:solidFill>
                <a:srgbClr val="0F4B8F"/>
              </a:solidFill>
            </a:endParaRPr>
          </a:p>
          <a:p>
            <a:pPr marL="0" lvl="0" indent="0" algn="ctr" rtl="0">
              <a:spcBef>
                <a:spcPts val="0"/>
              </a:spcBef>
              <a:spcAft>
                <a:spcPts val="0"/>
              </a:spcAft>
              <a:buNone/>
            </a:pPr>
            <a:r>
              <a:rPr lang="en-US" sz="2400" dirty="0">
                <a:solidFill>
                  <a:srgbClr val="0F4B8F"/>
                </a:solidFill>
              </a:rPr>
              <a:t>May 6 in Boston - Day on the Hill</a:t>
            </a:r>
            <a:endParaRPr sz="2400" dirty="0">
              <a:solidFill>
                <a:srgbClr val="0F4B8F"/>
              </a:solidFill>
            </a:endParaRPr>
          </a:p>
          <a:p>
            <a:pPr marL="0" lvl="0" indent="0" algn="ctr" rtl="0">
              <a:spcBef>
                <a:spcPts val="0"/>
              </a:spcBef>
              <a:spcAft>
                <a:spcPts val="0"/>
              </a:spcAft>
              <a:buNone/>
            </a:pPr>
            <a:r>
              <a:rPr lang="en-US" sz="2400" dirty="0">
                <a:solidFill>
                  <a:srgbClr val="0F4B8F"/>
                </a:solidFill>
              </a:rPr>
              <a:t>May 8 Virtual - Division IX Resolutions Clinic</a:t>
            </a:r>
            <a:endParaRPr sz="2400" dirty="0">
              <a:solidFill>
                <a:srgbClr val="0F4B8F"/>
              </a:solidFill>
            </a:endParaRPr>
          </a:p>
          <a:p>
            <a:pPr marL="0" lvl="0" indent="0" algn="ctr" rtl="0">
              <a:spcBef>
                <a:spcPts val="0"/>
              </a:spcBef>
              <a:spcAft>
                <a:spcPts val="0"/>
              </a:spcAft>
              <a:buNone/>
            </a:pPr>
            <a:r>
              <a:rPr lang="en-US" sz="2400" dirty="0">
                <a:solidFill>
                  <a:srgbClr val="0F4B8F"/>
                </a:solidFill>
              </a:rPr>
              <a:t>May 18 in Gardner - Charting the Course</a:t>
            </a:r>
            <a:endParaRPr sz="2400" dirty="0">
              <a:solidFill>
                <a:srgbClr val="0F4B8F"/>
              </a:solidFill>
            </a:endParaRPr>
          </a:p>
          <a:p>
            <a:pPr marL="0" lvl="0" indent="0" algn="ctr" rtl="0">
              <a:spcBef>
                <a:spcPts val="0"/>
              </a:spcBef>
              <a:spcAft>
                <a:spcPts val="0"/>
              </a:spcAft>
              <a:buNone/>
            </a:pPr>
            <a:r>
              <a:rPr lang="en-US" sz="2400" dirty="0">
                <a:solidFill>
                  <a:srgbClr val="0F4B8F"/>
                </a:solidFill>
              </a:rPr>
              <a:t>June 8 in Harwich - Charting the Course</a:t>
            </a:r>
            <a:endParaRPr sz="2400" dirty="0">
              <a:solidFill>
                <a:srgbClr val="0F4B8F"/>
              </a:solidFill>
            </a:endParaRPr>
          </a:p>
          <a:p>
            <a:pPr marL="0" lvl="0" indent="0" algn="ctr" rtl="0">
              <a:spcBef>
                <a:spcPts val="0"/>
              </a:spcBef>
              <a:spcAft>
                <a:spcPts val="0"/>
              </a:spcAft>
              <a:buNone/>
            </a:pPr>
            <a:r>
              <a:rPr lang="en-US" sz="2400" dirty="0">
                <a:solidFill>
                  <a:srgbClr val="0F4B8F"/>
                </a:solidFill>
              </a:rPr>
              <a:t>June 22 in Burlington - Charting the Course</a:t>
            </a:r>
            <a:endParaRPr sz="2400" dirty="0">
              <a:solidFill>
                <a:srgbClr val="0F4B8F"/>
              </a:solidFill>
            </a:endParaRPr>
          </a:p>
          <a:p>
            <a:pPr marL="0" lvl="0" indent="0" algn="ctr" rtl="0">
              <a:spcBef>
                <a:spcPts val="0"/>
              </a:spcBef>
              <a:spcAft>
                <a:spcPts val="0"/>
              </a:spcAft>
              <a:buNone/>
            </a:pPr>
            <a:endParaRPr sz="2400" dirty="0">
              <a:solidFill>
                <a:srgbClr val="0F4B8F"/>
              </a:solidFill>
            </a:endParaRPr>
          </a:p>
          <a:p>
            <a:pPr marL="0" lvl="0" indent="0" algn="ctr" rtl="0">
              <a:spcBef>
                <a:spcPts val="0"/>
              </a:spcBef>
              <a:spcAft>
                <a:spcPts val="0"/>
              </a:spcAft>
              <a:buNone/>
            </a:pPr>
            <a:r>
              <a:rPr lang="en-US" sz="2400" dirty="0">
                <a:solidFill>
                  <a:srgbClr val="0F4B8F"/>
                </a:solidFill>
              </a:rPr>
              <a:t>Looking Ahead:  </a:t>
            </a:r>
            <a:endParaRPr sz="2400" dirty="0">
              <a:solidFill>
                <a:srgbClr val="0F4B8F"/>
              </a:solidFill>
            </a:endParaRPr>
          </a:p>
          <a:p>
            <a:pPr marL="0" lvl="0" indent="0" algn="ctr" rtl="0">
              <a:spcBef>
                <a:spcPts val="0"/>
              </a:spcBef>
              <a:spcAft>
                <a:spcPts val="0"/>
              </a:spcAft>
              <a:buNone/>
            </a:pPr>
            <a:r>
              <a:rPr lang="en-US" sz="2400" dirty="0">
                <a:solidFill>
                  <a:srgbClr val="0F4B8F"/>
                </a:solidFill>
              </a:rPr>
              <a:t>Summer Institute July 12-13</a:t>
            </a:r>
            <a:endParaRPr sz="2400" dirty="0">
              <a:solidFill>
                <a:srgbClr val="0F4B8F"/>
              </a:solidFill>
            </a:endParaRPr>
          </a:p>
          <a:p>
            <a:pPr marL="0" lvl="0" indent="0" algn="ctr" rtl="0">
              <a:spcBef>
                <a:spcPts val="0"/>
              </a:spcBef>
              <a:spcAft>
                <a:spcPts val="0"/>
              </a:spcAft>
              <a:buNone/>
            </a:pPr>
            <a:r>
              <a:rPr lang="en-US" sz="2400" dirty="0">
                <a:solidFill>
                  <a:srgbClr val="0F4B8F"/>
                </a:solidFill>
              </a:rPr>
              <a:t>Joint Conference in November</a:t>
            </a:r>
            <a:endParaRPr sz="2400" dirty="0">
              <a:solidFill>
                <a:srgbClr val="0F4B8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8"/>
        <p:cNvGrpSpPr/>
        <p:nvPr/>
      </p:nvGrpSpPr>
      <p:grpSpPr>
        <a:xfrm>
          <a:off x="0" y="0"/>
          <a:ext cx="0" cy="0"/>
          <a:chOff x="0" y="0"/>
          <a:chExt cx="0" cy="0"/>
        </a:xfrm>
      </p:grpSpPr>
      <p:sp>
        <p:nvSpPr>
          <p:cNvPr id="149" name="Google Shape;149;p2"/>
          <p:cNvSpPr txBox="1">
            <a:spLocks noGrp="1"/>
          </p:cNvSpPr>
          <p:nvPr>
            <p:ph type="title"/>
          </p:nvPr>
        </p:nvSpPr>
        <p:spPr>
          <a:xfrm>
            <a:off x="804275" y="866900"/>
            <a:ext cx="7711200" cy="8238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365D6"/>
              </a:buClr>
              <a:buSzPts val="4500"/>
              <a:buFont typeface="Arial"/>
              <a:buNone/>
            </a:pPr>
            <a:r>
              <a:rPr lang="en-US">
                <a:solidFill>
                  <a:srgbClr val="0F4B8F"/>
                </a:solidFill>
              </a:rPr>
              <a:t>What We’ll Cover:</a:t>
            </a:r>
            <a:endParaRPr>
              <a:solidFill>
                <a:srgbClr val="0F4B8F"/>
              </a:solidFill>
            </a:endParaRPr>
          </a:p>
        </p:txBody>
      </p:sp>
      <p:sp>
        <p:nvSpPr>
          <p:cNvPr id="150" name="Google Shape;150;p2"/>
          <p:cNvSpPr txBox="1">
            <a:spLocks noGrp="1"/>
          </p:cNvSpPr>
          <p:nvPr>
            <p:ph type="body" idx="1"/>
          </p:nvPr>
        </p:nvSpPr>
        <p:spPr>
          <a:xfrm>
            <a:off x="746550" y="1958950"/>
            <a:ext cx="7650900" cy="4004700"/>
          </a:xfrm>
          <a:prstGeom prst="rect">
            <a:avLst/>
          </a:prstGeom>
          <a:noFill/>
          <a:ln>
            <a:noFill/>
          </a:ln>
        </p:spPr>
        <p:txBody>
          <a:bodyPr spcFirstLastPara="1" wrap="square" lIns="91425" tIns="45700" rIns="91425" bIns="45700" anchor="ctr" anchorCtr="0">
            <a:noAutofit/>
          </a:bodyPr>
          <a:lstStyle/>
          <a:p>
            <a:pPr marL="457200" lvl="0" indent="-387350" algn="l" rtl="0">
              <a:lnSpc>
                <a:spcPct val="100000"/>
              </a:lnSpc>
              <a:spcBef>
                <a:spcPts val="0"/>
              </a:spcBef>
              <a:spcAft>
                <a:spcPts val="0"/>
              </a:spcAft>
              <a:buClr>
                <a:srgbClr val="0F4B8F"/>
              </a:buClr>
              <a:buSzPts val="2500"/>
              <a:buFont typeface="Arial"/>
              <a:buChar char="❏"/>
            </a:pPr>
            <a:r>
              <a:rPr lang="en-US" sz="2500">
                <a:solidFill>
                  <a:srgbClr val="0F4B8F"/>
                </a:solidFill>
                <a:latin typeface="Arial"/>
                <a:ea typeface="Arial"/>
                <a:cs typeface="Arial"/>
                <a:sym typeface="Arial"/>
              </a:rPr>
              <a:t>School Committee Responsibilities</a:t>
            </a:r>
            <a:endParaRPr sz="2500">
              <a:solidFill>
                <a:srgbClr val="0F4B8F"/>
              </a:solidFill>
              <a:latin typeface="Arial"/>
              <a:ea typeface="Arial"/>
              <a:cs typeface="Arial"/>
              <a:sym typeface="Arial"/>
            </a:endParaRPr>
          </a:p>
          <a:p>
            <a:pPr marL="457200" lvl="0" indent="-387350" algn="l" rtl="0">
              <a:lnSpc>
                <a:spcPct val="100000"/>
              </a:lnSpc>
              <a:spcBef>
                <a:spcPts val="0"/>
              </a:spcBef>
              <a:spcAft>
                <a:spcPts val="0"/>
              </a:spcAft>
              <a:buClr>
                <a:srgbClr val="0F4B8F"/>
              </a:buClr>
              <a:buSzPts val="2500"/>
              <a:buFont typeface="Arial"/>
              <a:buChar char="❏"/>
            </a:pPr>
            <a:r>
              <a:rPr lang="en-US" sz="2500">
                <a:solidFill>
                  <a:srgbClr val="0F4B8F"/>
                </a:solidFill>
                <a:latin typeface="Arial"/>
                <a:ea typeface="Arial"/>
                <a:cs typeface="Arial"/>
                <a:sym typeface="Arial"/>
              </a:rPr>
              <a:t>What is a SEPAC?</a:t>
            </a:r>
            <a:endParaRPr sz="2500">
              <a:solidFill>
                <a:srgbClr val="0F4B8F"/>
              </a:solidFill>
              <a:latin typeface="Arial"/>
              <a:ea typeface="Arial"/>
              <a:cs typeface="Arial"/>
              <a:sym typeface="Arial"/>
            </a:endParaRPr>
          </a:p>
          <a:p>
            <a:pPr marL="457200" lvl="0" indent="-387350" algn="l" rtl="0">
              <a:lnSpc>
                <a:spcPct val="100000"/>
              </a:lnSpc>
              <a:spcBef>
                <a:spcPts val="0"/>
              </a:spcBef>
              <a:spcAft>
                <a:spcPts val="0"/>
              </a:spcAft>
              <a:buClr>
                <a:srgbClr val="0F4B8F"/>
              </a:buClr>
              <a:buSzPts val="2500"/>
              <a:buFont typeface="Arial"/>
              <a:buChar char="❏"/>
            </a:pPr>
            <a:r>
              <a:rPr lang="en-US" sz="2500">
                <a:solidFill>
                  <a:srgbClr val="0F4B8F"/>
                </a:solidFill>
                <a:latin typeface="Arial"/>
                <a:ea typeface="Arial"/>
                <a:cs typeface="Arial"/>
                <a:sym typeface="Arial"/>
              </a:rPr>
              <a:t>What is an ELPAC?</a:t>
            </a:r>
            <a:endParaRPr sz="2500">
              <a:solidFill>
                <a:srgbClr val="0F4B8F"/>
              </a:solidFill>
              <a:latin typeface="Arial"/>
              <a:ea typeface="Arial"/>
              <a:cs typeface="Arial"/>
              <a:sym typeface="Arial"/>
            </a:endParaRPr>
          </a:p>
          <a:p>
            <a:pPr marL="457200" lvl="0" indent="-387350" algn="l" rtl="0">
              <a:lnSpc>
                <a:spcPct val="100000"/>
              </a:lnSpc>
              <a:spcBef>
                <a:spcPts val="0"/>
              </a:spcBef>
              <a:spcAft>
                <a:spcPts val="0"/>
              </a:spcAft>
              <a:buClr>
                <a:srgbClr val="0F4B8F"/>
              </a:buClr>
              <a:buSzPts val="2500"/>
              <a:buFont typeface="Arial"/>
              <a:buChar char="❏"/>
            </a:pPr>
            <a:r>
              <a:rPr lang="en-US" sz="2500">
                <a:solidFill>
                  <a:srgbClr val="0F4B8F"/>
                </a:solidFill>
                <a:latin typeface="Arial"/>
                <a:ea typeface="Arial"/>
                <a:cs typeface="Arial"/>
                <a:sym typeface="Arial"/>
              </a:rPr>
              <a:t>Questions of Equity</a:t>
            </a:r>
            <a:endParaRPr sz="2500">
              <a:solidFill>
                <a:srgbClr val="0F4B8F"/>
              </a:solidFill>
              <a:latin typeface="Arial"/>
              <a:ea typeface="Arial"/>
              <a:cs typeface="Arial"/>
              <a:sym typeface="Arial"/>
            </a:endParaRPr>
          </a:p>
          <a:p>
            <a:pPr marL="457200" lvl="0" indent="-387350" algn="l" rtl="0">
              <a:lnSpc>
                <a:spcPct val="100000"/>
              </a:lnSpc>
              <a:spcBef>
                <a:spcPts val="0"/>
              </a:spcBef>
              <a:spcAft>
                <a:spcPts val="0"/>
              </a:spcAft>
              <a:buClr>
                <a:srgbClr val="0F4B8F"/>
              </a:buClr>
              <a:buSzPts val="2500"/>
              <a:buFont typeface="Arial"/>
              <a:buChar char="❏"/>
            </a:pPr>
            <a:r>
              <a:rPr lang="en-US" sz="2500">
                <a:solidFill>
                  <a:srgbClr val="0F4B8F"/>
                </a:solidFill>
                <a:latin typeface="Arial"/>
                <a:ea typeface="Arial"/>
                <a:cs typeface="Arial"/>
                <a:sym typeface="Arial"/>
              </a:rPr>
              <a:t>Supporting Your PACs</a:t>
            </a:r>
            <a:endParaRPr sz="2500">
              <a:solidFill>
                <a:srgbClr val="0F4B8F"/>
              </a:solidFill>
              <a:latin typeface="Arial"/>
              <a:ea typeface="Arial"/>
              <a:cs typeface="Arial"/>
              <a:sym typeface="Arial"/>
            </a:endParaRPr>
          </a:p>
          <a:p>
            <a:pPr marL="457200" lvl="0" indent="-387350" algn="l" rtl="0">
              <a:lnSpc>
                <a:spcPct val="100000"/>
              </a:lnSpc>
              <a:spcBef>
                <a:spcPts val="0"/>
              </a:spcBef>
              <a:spcAft>
                <a:spcPts val="0"/>
              </a:spcAft>
              <a:buClr>
                <a:srgbClr val="0F4B8F"/>
              </a:buClr>
              <a:buSzPts val="2500"/>
              <a:buFont typeface="Arial"/>
              <a:buChar char="❏"/>
            </a:pPr>
            <a:r>
              <a:rPr lang="en-US" sz="2500">
                <a:solidFill>
                  <a:srgbClr val="0F4B8F"/>
                </a:solidFill>
                <a:latin typeface="Arial"/>
                <a:ea typeface="Arial"/>
                <a:cs typeface="Arial"/>
                <a:sym typeface="Arial"/>
              </a:rPr>
              <a:t>Resources</a:t>
            </a:r>
            <a:endParaRPr sz="2500">
              <a:solidFill>
                <a:srgbClr val="0F4B8F"/>
              </a:solidFill>
              <a:latin typeface="Arial"/>
              <a:ea typeface="Arial"/>
              <a:cs typeface="Arial"/>
              <a:sym typeface="Arial"/>
            </a:endParaRPr>
          </a:p>
          <a:p>
            <a:pPr marL="457200" lvl="0" indent="-387350" algn="l" rtl="0">
              <a:lnSpc>
                <a:spcPct val="100000"/>
              </a:lnSpc>
              <a:spcBef>
                <a:spcPts val="0"/>
              </a:spcBef>
              <a:spcAft>
                <a:spcPts val="0"/>
              </a:spcAft>
              <a:buClr>
                <a:srgbClr val="0F4B8F"/>
              </a:buClr>
              <a:buSzPts val="2500"/>
              <a:buFont typeface="Arial"/>
              <a:buChar char="❏"/>
            </a:pPr>
            <a:r>
              <a:rPr lang="en-US" sz="2500">
                <a:solidFill>
                  <a:srgbClr val="0F4B8F"/>
                </a:solidFill>
                <a:latin typeface="Arial"/>
                <a:ea typeface="Arial"/>
                <a:cs typeface="Arial"/>
                <a:sym typeface="Arial"/>
              </a:rPr>
              <a:t>Beyond the PACs</a:t>
            </a:r>
            <a:endParaRPr sz="2500">
              <a:solidFill>
                <a:srgbClr val="0F4B8F"/>
              </a:solidFill>
              <a:latin typeface="Arial"/>
              <a:ea typeface="Arial"/>
              <a:cs typeface="Arial"/>
              <a:sym typeface="Arial"/>
            </a:endParaRPr>
          </a:p>
          <a:p>
            <a:pPr marL="457200" lvl="0" indent="-387350" algn="l" rtl="0">
              <a:lnSpc>
                <a:spcPct val="100000"/>
              </a:lnSpc>
              <a:spcBef>
                <a:spcPts val="0"/>
              </a:spcBef>
              <a:spcAft>
                <a:spcPts val="0"/>
              </a:spcAft>
              <a:buClr>
                <a:srgbClr val="0F4B8F"/>
              </a:buClr>
              <a:buSzPts val="2500"/>
              <a:buFont typeface="Arial"/>
              <a:buChar char="❏"/>
            </a:pPr>
            <a:r>
              <a:rPr lang="en-US" sz="2500">
                <a:solidFill>
                  <a:srgbClr val="0F4B8F"/>
                </a:solidFill>
                <a:latin typeface="Arial"/>
                <a:ea typeface="Arial"/>
                <a:cs typeface="Arial"/>
                <a:sym typeface="Arial"/>
              </a:rPr>
              <a:t>Questions/Comments</a:t>
            </a:r>
            <a:endParaRPr sz="3100">
              <a:solidFill>
                <a:srgbClr val="0F4B8F"/>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
          <p:cNvSpPr txBox="1">
            <a:spLocks noGrp="1"/>
          </p:cNvSpPr>
          <p:nvPr>
            <p:ph type="title"/>
          </p:nvPr>
        </p:nvSpPr>
        <p:spPr>
          <a:xfrm>
            <a:off x="623900" y="1031973"/>
            <a:ext cx="7886700" cy="977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1565C0"/>
              </a:buClr>
              <a:buSzPts val="4000"/>
              <a:buFont typeface="Arial"/>
              <a:buNone/>
            </a:pPr>
            <a:r>
              <a:rPr lang="en-US" sz="4500" b="1">
                <a:solidFill>
                  <a:srgbClr val="0F4B8F"/>
                </a:solidFill>
                <a:latin typeface="Arial"/>
                <a:ea typeface="Arial"/>
                <a:cs typeface="Arial"/>
                <a:sym typeface="Arial"/>
              </a:rPr>
              <a:t>School Committee Roles:</a:t>
            </a:r>
            <a:endParaRPr sz="4500" b="1">
              <a:solidFill>
                <a:srgbClr val="0F4B8F"/>
              </a:solidFill>
            </a:endParaRPr>
          </a:p>
        </p:txBody>
      </p:sp>
      <p:sp>
        <p:nvSpPr>
          <p:cNvPr id="157" name="Google Shape;157;p3"/>
          <p:cNvSpPr txBox="1">
            <a:spLocks noGrp="1"/>
          </p:cNvSpPr>
          <p:nvPr>
            <p:ph type="body" idx="1"/>
          </p:nvPr>
        </p:nvSpPr>
        <p:spPr>
          <a:xfrm>
            <a:off x="623888" y="2583180"/>
            <a:ext cx="7886700" cy="2788200"/>
          </a:xfrm>
          <a:prstGeom prst="rect">
            <a:avLst/>
          </a:prstGeom>
          <a:noFill/>
          <a:ln>
            <a:noFill/>
          </a:ln>
        </p:spPr>
        <p:txBody>
          <a:bodyPr spcFirstLastPara="1" wrap="square" lIns="91425" tIns="45700" rIns="91425" bIns="45700" anchor="t" anchorCtr="0">
            <a:normAutofit fontScale="92500" lnSpcReduction="10000"/>
          </a:bodyPr>
          <a:lstStyle/>
          <a:p>
            <a:pPr marL="457150" lvl="0" indent="-457200" algn="l" rtl="0">
              <a:lnSpc>
                <a:spcPct val="115000"/>
              </a:lnSpc>
              <a:spcBef>
                <a:spcPts val="0"/>
              </a:spcBef>
              <a:spcAft>
                <a:spcPts val="0"/>
              </a:spcAft>
              <a:buClr>
                <a:srgbClr val="0F4B8F"/>
              </a:buClr>
              <a:buSzPct val="100000"/>
              <a:buFont typeface="Wingdings" panose="05000000000000000000" pitchFamily="2" charset="2"/>
              <a:buChar char="q"/>
            </a:pPr>
            <a:r>
              <a:rPr lang="en-US" sz="2616" b="0" dirty="0">
                <a:solidFill>
                  <a:srgbClr val="0F4B8F"/>
                </a:solidFill>
              </a:rPr>
              <a:t>Establish district policies</a:t>
            </a:r>
            <a:endParaRPr sz="3016" dirty="0">
              <a:solidFill>
                <a:srgbClr val="0F4B8F"/>
              </a:solidFill>
            </a:endParaRPr>
          </a:p>
          <a:p>
            <a:pPr marL="457150" lvl="0" indent="-457200" algn="l" rtl="0">
              <a:lnSpc>
                <a:spcPct val="115000"/>
              </a:lnSpc>
              <a:spcBef>
                <a:spcPts val="1000"/>
              </a:spcBef>
              <a:spcAft>
                <a:spcPts val="0"/>
              </a:spcAft>
              <a:buClr>
                <a:srgbClr val="0F4B8F"/>
              </a:buClr>
              <a:buSzPct val="100000"/>
              <a:buFont typeface="Wingdings" panose="05000000000000000000" pitchFamily="2" charset="2"/>
              <a:buChar char="q"/>
            </a:pPr>
            <a:r>
              <a:rPr lang="en-US" sz="2616" b="0" dirty="0">
                <a:solidFill>
                  <a:srgbClr val="0F4B8F"/>
                </a:solidFill>
              </a:rPr>
              <a:t>Establish budget</a:t>
            </a:r>
            <a:endParaRPr sz="3016" dirty="0">
              <a:solidFill>
                <a:srgbClr val="0F4B8F"/>
              </a:solidFill>
            </a:endParaRPr>
          </a:p>
          <a:p>
            <a:pPr marL="457150" lvl="0" indent="-457200" algn="l" rtl="0">
              <a:lnSpc>
                <a:spcPct val="115000"/>
              </a:lnSpc>
              <a:spcBef>
                <a:spcPts val="1000"/>
              </a:spcBef>
              <a:spcAft>
                <a:spcPts val="0"/>
              </a:spcAft>
              <a:buClr>
                <a:srgbClr val="0F4B8F"/>
              </a:buClr>
              <a:buSzPct val="100000"/>
              <a:buFont typeface="Wingdings" panose="05000000000000000000" pitchFamily="2" charset="2"/>
              <a:buChar char="q"/>
            </a:pPr>
            <a:r>
              <a:rPr lang="en-US" sz="2616" b="0" dirty="0">
                <a:solidFill>
                  <a:srgbClr val="0F4B8F"/>
                </a:solidFill>
              </a:rPr>
              <a:t>Confirm superintendent’s recommendation for special education director</a:t>
            </a:r>
            <a:endParaRPr sz="3016" dirty="0">
              <a:solidFill>
                <a:srgbClr val="0F4B8F"/>
              </a:solidFill>
            </a:endParaRPr>
          </a:p>
          <a:p>
            <a:pPr marL="457150" lvl="0" indent="-457200" algn="l" rtl="0">
              <a:lnSpc>
                <a:spcPct val="115000"/>
              </a:lnSpc>
              <a:spcBef>
                <a:spcPts val="1000"/>
              </a:spcBef>
              <a:spcAft>
                <a:spcPts val="0"/>
              </a:spcAft>
              <a:buClr>
                <a:srgbClr val="0F4B8F"/>
              </a:buClr>
              <a:buSzPct val="100000"/>
              <a:buFont typeface="Wingdings" panose="05000000000000000000" pitchFamily="2" charset="2"/>
              <a:buChar char="q"/>
            </a:pPr>
            <a:r>
              <a:rPr lang="en-US" sz="2616" b="0" dirty="0">
                <a:solidFill>
                  <a:srgbClr val="0F4B8F"/>
                </a:solidFill>
              </a:rPr>
              <a:t>Advocate for Students with Special Needs and English/Multilingual Learners</a:t>
            </a:r>
            <a:endParaRPr sz="3016" dirty="0">
              <a:solidFill>
                <a:srgbClr val="0F4B8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2d1bae1cfb8_0_134"/>
          <p:cNvSpPr txBox="1">
            <a:spLocks noGrp="1"/>
          </p:cNvSpPr>
          <p:nvPr>
            <p:ph type="title"/>
          </p:nvPr>
        </p:nvSpPr>
        <p:spPr>
          <a:xfrm>
            <a:off x="521925" y="351825"/>
            <a:ext cx="5728800" cy="804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400" b="1">
                <a:solidFill>
                  <a:srgbClr val="0F4B8F"/>
                </a:solidFill>
                <a:latin typeface="Arial"/>
                <a:ea typeface="Arial"/>
                <a:cs typeface="Arial"/>
                <a:sym typeface="Arial"/>
              </a:rPr>
              <a:t>What is a SEPAC?</a:t>
            </a:r>
            <a:endParaRPr sz="4400" b="1">
              <a:solidFill>
                <a:srgbClr val="0F4B8F"/>
              </a:solidFill>
              <a:latin typeface="Arial"/>
              <a:ea typeface="Arial"/>
              <a:cs typeface="Arial"/>
              <a:sym typeface="Arial"/>
            </a:endParaRPr>
          </a:p>
        </p:txBody>
      </p:sp>
      <p:sp>
        <p:nvSpPr>
          <p:cNvPr id="163" name="Google Shape;163;g2d1bae1cfb8_0_134"/>
          <p:cNvSpPr txBox="1">
            <a:spLocks noGrp="1"/>
          </p:cNvSpPr>
          <p:nvPr>
            <p:ph type="body" idx="1"/>
          </p:nvPr>
        </p:nvSpPr>
        <p:spPr>
          <a:xfrm>
            <a:off x="311700" y="1356967"/>
            <a:ext cx="8520600" cy="5139900"/>
          </a:xfrm>
          <a:prstGeom prst="rect">
            <a:avLst/>
          </a:prstGeom>
        </p:spPr>
        <p:txBody>
          <a:bodyPr spcFirstLastPara="1" wrap="square" lIns="91425" tIns="45700" rIns="91425" bIns="45700" anchor="t" anchorCtr="0">
            <a:noAutofit/>
          </a:bodyPr>
          <a:lstStyle/>
          <a:p>
            <a:pPr marL="0" marR="914400" lvl="0" indent="0" algn="l" rtl="0">
              <a:lnSpc>
                <a:spcPct val="80000"/>
              </a:lnSpc>
              <a:spcBef>
                <a:spcPts val="1200"/>
              </a:spcBef>
              <a:spcAft>
                <a:spcPts val="0"/>
              </a:spcAft>
              <a:buSzPts val="770"/>
              <a:buNone/>
            </a:pPr>
            <a:r>
              <a:rPr lang="en-US" sz="1146" i="1">
                <a:solidFill>
                  <a:srgbClr val="0F4B8F"/>
                </a:solidFill>
              </a:rPr>
              <a:t>"</a:t>
            </a:r>
            <a:r>
              <a:rPr lang="en-US" sz="1760" i="1">
                <a:solidFill>
                  <a:srgbClr val="0F4B8F"/>
                </a:solidFill>
              </a:rPr>
              <a:t>The school committee of any city, town, or school district shall establish a parent advisory council on special education. Membership shall be offered to all parents of children with disabilities and other interested parties. </a:t>
            </a:r>
            <a:endParaRPr sz="1760" i="1">
              <a:solidFill>
                <a:srgbClr val="0F4B8F"/>
              </a:solidFill>
            </a:endParaRPr>
          </a:p>
          <a:p>
            <a:pPr marL="0" marR="914400" lvl="0" indent="0" algn="l" rtl="0">
              <a:lnSpc>
                <a:spcPct val="80000"/>
              </a:lnSpc>
              <a:spcBef>
                <a:spcPts val="1200"/>
              </a:spcBef>
              <a:spcAft>
                <a:spcPts val="0"/>
              </a:spcAft>
              <a:buSzPts val="770"/>
              <a:buNone/>
            </a:pPr>
            <a:r>
              <a:rPr lang="en-US" sz="1760" i="1">
                <a:solidFill>
                  <a:srgbClr val="0F4B8F"/>
                </a:solidFill>
              </a:rPr>
              <a:t>The parent advisory council duties shall include but not be limited to: advising the school committee on matters that pertain to the education and safety of students with disabilities; meeting regularly with school officials to participate in the planning, development, and evaluation of the school committee's special education programs. </a:t>
            </a:r>
            <a:endParaRPr sz="1760" i="1">
              <a:solidFill>
                <a:srgbClr val="0F4B8F"/>
              </a:solidFill>
            </a:endParaRPr>
          </a:p>
          <a:p>
            <a:pPr marL="0" marR="914400" lvl="0" indent="0" algn="l" rtl="0">
              <a:lnSpc>
                <a:spcPct val="80000"/>
              </a:lnSpc>
              <a:spcBef>
                <a:spcPts val="1200"/>
              </a:spcBef>
              <a:spcAft>
                <a:spcPts val="0"/>
              </a:spcAft>
              <a:buSzPts val="770"/>
              <a:buNone/>
            </a:pPr>
            <a:r>
              <a:rPr lang="en-US" sz="1760" i="1">
                <a:solidFill>
                  <a:srgbClr val="0F4B8F"/>
                </a:solidFill>
              </a:rPr>
              <a:t>The parent advisory council shall establish by-laws regarding officers and operational procedures. In the course of its duties under this section, the</a:t>
            </a:r>
            <a:r>
              <a:rPr lang="en-US" sz="1760">
                <a:solidFill>
                  <a:srgbClr val="0F4B8F"/>
                </a:solidFill>
              </a:rPr>
              <a:t> </a:t>
            </a:r>
            <a:r>
              <a:rPr lang="en-US" sz="1760" i="1">
                <a:solidFill>
                  <a:srgbClr val="0F4B8F"/>
                </a:solidFill>
              </a:rPr>
              <a:t>parent advisory council shall receive assistance from the school committee without charge, upon reasonable notice, and subject to the availability of staff and resources. …"</a:t>
            </a:r>
            <a:endParaRPr sz="1760" i="1">
              <a:solidFill>
                <a:srgbClr val="0F4B8F"/>
              </a:solidFill>
            </a:endParaRPr>
          </a:p>
          <a:p>
            <a:pPr marL="5029200" marR="914400" lvl="0" indent="0" algn="l" rtl="0">
              <a:lnSpc>
                <a:spcPct val="80000"/>
              </a:lnSpc>
              <a:spcBef>
                <a:spcPts val="1200"/>
              </a:spcBef>
              <a:spcAft>
                <a:spcPts val="0"/>
              </a:spcAft>
              <a:buSzPts val="770"/>
              <a:buNone/>
            </a:pPr>
            <a:r>
              <a:rPr lang="en-US" sz="1760" i="1">
                <a:solidFill>
                  <a:srgbClr val="0F4B8F"/>
                </a:solidFill>
              </a:rPr>
              <a:t>MGL Chapter 71B, Section 3</a:t>
            </a:r>
            <a:endParaRPr sz="1760">
              <a:solidFill>
                <a:srgbClr val="0F4B8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2d1bae1cfb8_0_192"/>
          <p:cNvSpPr txBox="1">
            <a:spLocks noGrp="1"/>
          </p:cNvSpPr>
          <p:nvPr>
            <p:ph type="title"/>
          </p:nvPr>
        </p:nvSpPr>
        <p:spPr>
          <a:xfrm>
            <a:off x="662100" y="310600"/>
            <a:ext cx="8100900" cy="1017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400" b="1">
                <a:solidFill>
                  <a:srgbClr val="0F4B8F"/>
                </a:solidFill>
                <a:latin typeface="Arial"/>
                <a:ea typeface="Arial"/>
                <a:cs typeface="Arial"/>
                <a:sym typeface="Arial"/>
              </a:rPr>
              <a:t>What is an ELPAC?</a:t>
            </a:r>
            <a:endParaRPr sz="4400" b="1">
              <a:solidFill>
                <a:srgbClr val="0F4B8F"/>
              </a:solidFill>
              <a:latin typeface="Arial"/>
              <a:ea typeface="Arial"/>
              <a:cs typeface="Arial"/>
              <a:sym typeface="Arial"/>
            </a:endParaRPr>
          </a:p>
        </p:txBody>
      </p:sp>
      <p:sp>
        <p:nvSpPr>
          <p:cNvPr id="169" name="Google Shape;169;g2d1bae1cfb8_0_192"/>
          <p:cNvSpPr txBox="1">
            <a:spLocks noGrp="1"/>
          </p:cNvSpPr>
          <p:nvPr>
            <p:ph type="body" idx="1"/>
          </p:nvPr>
        </p:nvSpPr>
        <p:spPr>
          <a:xfrm>
            <a:off x="662100" y="1578500"/>
            <a:ext cx="7680900" cy="4255200"/>
          </a:xfrm>
          <a:prstGeom prst="rect">
            <a:avLst/>
          </a:prstGeom>
        </p:spPr>
        <p:txBody>
          <a:bodyPr spcFirstLastPara="1" wrap="square" lIns="91425" tIns="45700" rIns="91425" bIns="45700" anchor="t" anchorCtr="0">
            <a:normAutofit fontScale="92500" lnSpcReduction="20000"/>
          </a:bodyPr>
          <a:lstStyle/>
          <a:p>
            <a:pPr marL="0" lvl="0" indent="0" algn="l" rtl="0">
              <a:lnSpc>
                <a:spcPct val="100000"/>
              </a:lnSpc>
              <a:spcBef>
                <a:spcPts val="1000"/>
              </a:spcBef>
              <a:spcAft>
                <a:spcPts val="0"/>
              </a:spcAft>
              <a:buSzPct val="31589"/>
              <a:buNone/>
            </a:pPr>
            <a:r>
              <a:rPr lang="en-US" sz="1915">
                <a:solidFill>
                  <a:srgbClr val="0F4B8F"/>
                </a:solidFill>
              </a:rPr>
              <a:t>The "Act Relative to Language Opportunity for Our Kids," Chapter 138 of the Acts of 2017, commonly referred to as the “LOOK Act,” was signed into law by Governor Baker on November 22, 2017. </a:t>
            </a:r>
            <a:endParaRPr sz="1915">
              <a:solidFill>
                <a:srgbClr val="0F4B8F"/>
              </a:solidFill>
            </a:endParaRPr>
          </a:p>
          <a:p>
            <a:pPr marL="0" lvl="0" indent="0" algn="l" rtl="0">
              <a:lnSpc>
                <a:spcPct val="100000"/>
              </a:lnSpc>
              <a:spcBef>
                <a:spcPts val="1000"/>
              </a:spcBef>
              <a:spcAft>
                <a:spcPts val="0"/>
              </a:spcAft>
              <a:buSzPct val="31589"/>
              <a:buNone/>
            </a:pPr>
            <a:r>
              <a:rPr lang="en-US" sz="1915">
                <a:solidFill>
                  <a:srgbClr val="0F4B8F"/>
                </a:solidFill>
              </a:rPr>
              <a:t>Related to ELPACs, the LOOK Act requires the following schools or districts to establish ELPACs:</a:t>
            </a:r>
            <a:endParaRPr sz="1915">
              <a:solidFill>
                <a:srgbClr val="0F4B8F"/>
              </a:solidFill>
            </a:endParaRPr>
          </a:p>
          <a:p>
            <a:pPr marL="0" lvl="0" indent="0" algn="l" rtl="0">
              <a:lnSpc>
                <a:spcPct val="100000"/>
              </a:lnSpc>
              <a:spcBef>
                <a:spcPts val="1000"/>
              </a:spcBef>
              <a:spcAft>
                <a:spcPts val="0"/>
              </a:spcAft>
              <a:buSzPct val="31589"/>
              <a:buNone/>
            </a:pPr>
            <a:endParaRPr sz="1915">
              <a:solidFill>
                <a:srgbClr val="0F4B8F"/>
              </a:solidFill>
            </a:endParaRPr>
          </a:p>
          <a:p>
            <a:pPr marL="457200" lvl="0" indent="-341093" algn="l" rtl="0">
              <a:lnSpc>
                <a:spcPct val="100000"/>
              </a:lnSpc>
              <a:spcBef>
                <a:spcPts val="1000"/>
              </a:spcBef>
              <a:spcAft>
                <a:spcPts val="0"/>
              </a:spcAft>
              <a:buClr>
                <a:srgbClr val="0F4B8F"/>
              </a:buClr>
              <a:buSzPct val="100000"/>
              <a:buChar char="❏"/>
            </a:pPr>
            <a:r>
              <a:rPr lang="en-US" sz="1915">
                <a:solidFill>
                  <a:srgbClr val="0F4B8F"/>
                </a:solidFill>
              </a:rPr>
              <a:t>School districts or charter schools operating a language acquisition program for ELs serving 100 or more ELs </a:t>
            </a:r>
            <a:endParaRPr sz="1915">
              <a:solidFill>
                <a:srgbClr val="0F4B8F"/>
              </a:solidFill>
            </a:endParaRPr>
          </a:p>
          <a:p>
            <a:pPr marL="457200" lvl="0" indent="0" algn="l" rtl="0">
              <a:lnSpc>
                <a:spcPct val="100000"/>
              </a:lnSpc>
              <a:spcBef>
                <a:spcPts val="1000"/>
              </a:spcBef>
              <a:spcAft>
                <a:spcPts val="0"/>
              </a:spcAft>
              <a:buNone/>
            </a:pPr>
            <a:endParaRPr sz="1915">
              <a:solidFill>
                <a:srgbClr val="0F4B8F"/>
              </a:solidFill>
            </a:endParaRPr>
          </a:p>
          <a:p>
            <a:pPr marL="457200" lvl="0" indent="-341093" algn="l" rtl="0">
              <a:lnSpc>
                <a:spcPct val="100000"/>
              </a:lnSpc>
              <a:spcBef>
                <a:spcPts val="1000"/>
              </a:spcBef>
              <a:spcAft>
                <a:spcPts val="0"/>
              </a:spcAft>
              <a:buClr>
                <a:srgbClr val="0F4B8F"/>
              </a:buClr>
              <a:buSzPct val="100000"/>
              <a:buChar char="❏"/>
            </a:pPr>
            <a:r>
              <a:rPr lang="en-US" sz="1915">
                <a:solidFill>
                  <a:srgbClr val="0F4B8F"/>
                </a:solidFill>
              </a:rPr>
              <a:t>School districts in which ELs comprise at least five percent of the school district’s or charter school’s student population, whichever is less.</a:t>
            </a:r>
            <a:endParaRPr sz="1915">
              <a:solidFill>
                <a:srgbClr val="0F4B8F"/>
              </a:solidFill>
            </a:endParaRPr>
          </a:p>
          <a:p>
            <a:pPr marL="457200" lvl="0" indent="0" algn="l" rtl="0">
              <a:lnSpc>
                <a:spcPct val="100000"/>
              </a:lnSpc>
              <a:spcBef>
                <a:spcPts val="1000"/>
              </a:spcBef>
              <a:spcAft>
                <a:spcPts val="0"/>
              </a:spcAft>
              <a:buNone/>
            </a:pPr>
            <a:endParaRPr sz="1915">
              <a:solidFill>
                <a:srgbClr val="0F4B8F"/>
              </a:solidFill>
            </a:endParaRPr>
          </a:p>
          <a:p>
            <a:pPr marL="457200" lvl="0" indent="-341093" algn="l" rtl="0">
              <a:lnSpc>
                <a:spcPct val="100000"/>
              </a:lnSpc>
              <a:spcBef>
                <a:spcPts val="1000"/>
              </a:spcBef>
              <a:spcAft>
                <a:spcPts val="0"/>
              </a:spcAft>
              <a:buClr>
                <a:srgbClr val="0F4B8F"/>
              </a:buClr>
              <a:buSzPct val="100000"/>
              <a:buChar char="❏"/>
            </a:pPr>
            <a:r>
              <a:rPr lang="en-US" sz="1915">
                <a:solidFill>
                  <a:srgbClr val="0F4B8F"/>
                </a:solidFill>
              </a:rPr>
              <a:t>Schools designated as underperforming or chronically underperforming and operating a </a:t>
            </a:r>
            <a:r>
              <a:rPr lang="en-US" sz="1710">
                <a:solidFill>
                  <a:srgbClr val="0F4B8F"/>
                </a:solidFill>
              </a:rPr>
              <a:t>program for ELs.</a:t>
            </a:r>
            <a:endParaRPr sz="1915">
              <a:solidFill>
                <a:srgbClr val="0F4B8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4"/>
          <p:cNvSpPr txBox="1">
            <a:spLocks noGrp="1"/>
          </p:cNvSpPr>
          <p:nvPr>
            <p:ph type="title"/>
          </p:nvPr>
        </p:nvSpPr>
        <p:spPr>
          <a:xfrm>
            <a:off x="623888" y="438151"/>
            <a:ext cx="7886700" cy="100202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4800"/>
              <a:buFont typeface="Arial"/>
              <a:buNone/>
            </a:pPr>
            <a:r>
              <a:rPr lang="en-US" sz="4500" b="1">
                <a:solidFill>
                  <a:srgbClr val="0F4B8F"/>
                </a:solidFill>
                <a:latin typeface="Arial"/>
                <a:ea typeface="Arial"/>
                <a:cs typeface="Arial"/>
                <a:sym typeface="Arial"/>
              </a:rPr>
              <a:t>Questions Of Equity:</a:t>
            </a:r>
            <a:endParaRPr sz="5700" b="1">
              <a:solidFill>
                <a:srgbClr val="0F4B8F"/>
              </a:solidFill>
              <a:latin typeface="Arial"/>
              <a:ea typeface="Arial"/>
              <a:cs typeface="Arial"/>
              <a:sym typeface="Arial"/>
            </a:endParaRPr>
          </a:p>
        </p:txBody>
      </p:sp>
      <p:sp>
        <p:nvSpPr>
          <p:cNvPr id="176" name="Google Shape;176;p14"/>
          <p:cNvSpPr txBox="1">
            <a:spLocks noGrp="1"/>
          </p:cNvSpPr>
          <p:nvPr>
            <p:ph type="body" idx="1"/>
          </p:nvPr>
        </p:nvSpPr>
        <p:spPr>
          <a:xfrm>
            <a:off x="623900" y="1835250"/>
            <a:ext cx="78867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sz="2200" b="0">
                <a:solidFill>
                  <a:srgbClr val="0F4B8F"/>
                </a:solidFill>
              </a:rPr>
              <a:t>Challenges to delivering equitable services:</a:t>
            </a:r>
            <a:endParaRPr sz="2200" b="0">
              <a:solidFill>
                <a:srgbClr val="0F4B8F"/>
              </a:solidFill>
            </a:endParaRPr>
          </a:p>
          <a:p>
            <a:pPr marL="0" lvl="0" indent="0" algn="l" rtl="0">
              <a:lnSpc>
                <a:spcPct val="100000"/>
              </a:lnSpc>
              <a:spcBef>
                <a:spcPts val="0"/>
              </a:spcBef>
              <a:spcAft>
                <a:spcPts val="0"/>
              </a:spcAft>
              <a:buSzPts val="2800"/>
              <a:buNone/>
            </a:pPr>
            <a:endParaRPr sz="2200" b="0">
              <a:solidFill>
                <a:srgbClr val="0F4B8F"/>
              </a:solidFill>
            </a:endParaRPr>
          </a:p>
          <a:p>
            <a:pPr marL="457200" lvl="0" indent="-419100" algn="l" rtl="0">
              <a:lnSpc>
                <a:spcPct val="90000"/>
              </a:lnSpc>
              <a:spcBef>
                <a:spcPts val="1000"/>
              </a:spcBef>
              <a:spcAft>
                <a:spcPts val="0"/>
              </a:spcAft>
              <a:buClr>
                <a:srgbClr val="0F4B8F"/>
              </a:buClr>
              <a:buSzPts val="2200"/>
              <a:buFont typeface="Arial"/>
              <a:buChar char="❏"/>
            </a:pPr>
            <a:r>
              <a:rPr lang="en-US" sz="2200" b="0">
                <a:solidFill>
                  <a:srgbClr val="0F4B8F"/>
                </a:solidFill>
              </a:rPr>
              <a:t>Family resources are not inherently equitable</a:t>
            </a:r>
            <a:endParaRPr sz="2200" b="0">
              <a:solidFill>
                <a:srgbClr val="0F4B8F"/>
              </a:solidFill>
            </a:endParaRPr>
          </a:p>
          <a:p>
            <a:pPr marL="457200" lvl="0" indent="-419100" algn="l" rtl="0">
              <a:lnSpc>
                <a:spcPct val="90000"/>
              </a:lnSpc>
              <a:spcBef>
                <a:spcPts val="1000"/>
              </a:spcBef>
              <a:spcAft>
                <a:spcPts val="0"/>
              </a:spcAft>
              <a:buClr>
                <a:srgbClr val="0F4B8F"/>
              </a:buClr>
              <a:buSzPts val="2200"/>
              <a:buFont typeface="Arial"/>
              <a:buChar char="❏"/>
            </a:pPr>
            <a:r>
              <a:rPr lang="en-US" sz="2200" b="0">
                <a:solidFill>
                  <a:srgbClr val="0F4B8F"/>
                </a:solidFill>
              </a:rPr>
              <a:t>System favors available and active parents</a:t>
            </a:r>
            <a:endParaRPr sz="2200">
              <a:solidFill>
                <a:srgbClr val="0F4B8F"/>
              </a:solidFill>
            </a:endParaRPr>
          </a:p>
          <a:p>
            <a:pPr marL="457200" lvl="0" indent="-419100" algn="l" rtl="0">
              <a:lnSpc>
                <a:spcPct val="90000"/>
              </a:lnSpc>
              <a:spcBef>
                <a:spcPts val="1000"/>
              </a:spcBef>
              <a:spcAft>
                <a:spcPts val="0"/>
              </a:spcAft>
              <a:buClr>
                <a:srgbClr val="0F4B8F"/>
              </a:buClr>
              <a:buSzPts val="2200"/>
              <a:buFont typeface="Arial"/>
              <a:buChar char="❏"/>
            </a:pPr>
            <a:r>
              <a:rPr lang="en-US" sz="2200" b="0">
                <a:solidFill>
                  <a:srgbClr val="0F4B8F"/>
                </a:solidFill>
              </a:rPr>
              <a:t>Professional advocacy is expensive</a:t>
            </a:r>
            <a:endParaRPr sz="2200">
              <a:solidFill>
                <a:srgbClr val="0F4B8F"/>
              </a:solidFill>
            </a:endParaRPr>
          </a:p>
          <a:p>
            <a:pPr marL="457200" lvl="0" indent="-419100" algn="l" rtl="0">
              <a:lnSpc>
                <a:spcPct val="90000"/>
              </a:lnSpc>
              <a:spcBef>
                <a:spcPts val="1000"/>
              </a:spcBef>
              <a:spcAft>
                <a:spcPts val="0"/>
              </a:spcAft>
              <a:buClr>
                <a:srgbClr val="0F4B8F"/>
              </a:buClr>
              <a:buSzPts val="2200"/>
              <a:buFont typeface="Arial"/>
              <a:buChar char="❏"/>
            </a:pPr>
            <a:r>
              <a:rPr lang="en-US" sz="2200" b="0">
                <a:solidFill>
                  <a:srgbClr val="0F4B8F"/>
                </a:solidFill>
              </a:rPr>
              <a:t>Avoiding “classification” stigma</a:t>
            </a:r>
            <a:endParaRPr sz="2200">
              <a:solidFill>
                <a:srgbClr val="0F4B8F"/>
              </a:solidFill>
            </a:endParaRPr>
          </a:p>
          <a:p>
            <a:pPr marL="457200" lvl="0" indent="-419100" algn="l" rtl="0">
              <a:lnSpc>
                <a:spcPct val="90000"/>
              </a:lnSpc>
              <a:spcBef>
                <a:spcPts val="1000"/>
              </a:spcBef>
              <a:spcAft>
                <a:spcPts val="0"/>
              </a:spcAft>
              <a:buClr>
                <a:srgbClr val="0F4B8F"/>
              </a:buClr>
              <a:buSzPts val="2200"/>
              <a:buFont typeface="Arial"/>
              <a:buChar char="❏"/>
            </a:pPr>
            <a:r>
              <a:rPr lang="en-US" sz="2200" b="0">
                <a:solidFill>
                  <a:srgbClr val="0F4B8F"/>
                </a:solidFill>
              </a:rPr>
              <a:t>Minority students more likely to be labeled</a:t>
            </a:r>
            <a:endParaRPr sz="2200" b="0">
              <a:solidFill>
                <a:srgbClr val="0F4B8F"/>
              </a:solidFill>
            </a:endParaRPr>
          </a:p>
          <a:p>
            <a:pPr marL="457200" lvl="0" indent="-419100" algn="l" rtl="0">
              <a:lnSpc>
                <a:spcPct val="90000"/>
              </a:lnSpc>
              <a:spcBef>
                <a:spcPts val="1000"/>
              </a:spcBef>
              <a:spcAft>
                <a:spcPts val="0"/>
              </a:spcAft>
              <a:buClr>
                <a:srgbClr val="0F4B8F"/>
              </a:buClr>
              <a:buSzPts val="2200"/>
              <a:buChar char="❏"/>
            </a:pPr>
            <a:r>
              <a:rPr lang="en-US" sz="2200" b="0">
                <a:solidFill>
                  <a:srgbClr val="0F4B8F"/>
                </a:solidFill>
              </a:rPr>
              <a:t>Language barriers can impede access</a:t>
            </a:r>
            <a:endParaRPr sz="2200" b="0">
              <a:solidFill>
                <a:srgbClr val="0F4B8F"/>
              </a:solidFill>
            </a:endParaRPr>
          </a:p>
          <a:p>
            <a:pPr marL="457200" lvl="0" indent="-419100" algn="l" rtl="0">
              <a:lnSpc>
                <a:spcPct val="90000"/>
              </a:lnSpc>
              <a:spcBef>
                <a:spcPts val="1000"/>
              </a:spcBef>
              <a:spcAft>
                <a:spcPts val="0"/>
              </a:spcAft>
              <a:buClr>
                <a:srgbClr val="0F4B8F"/>
              </a:buClr>
              <a:buSzPts val="2200"/>
              <a:buFont typeface="Arial"/>
              <a:buChar char="❏"/>
            </a:pPr>
            <a:r>
              <a:rPr lang="en-US" sz="2200" b="0">
                <a:solidFill>
                  <a:srgbClr val="0F4B8F"/>
                </a:solidFill>
              </a:rPr>
              <a:t>Teacher advice not always accepted</a:t>
            </a:r>
            <a:endParaRPr sz="2200">
              <a:solidFill>
                <a:srgbClr val="0F4B8F"/>
              </a:solidFill>
            </a:endParaRPr>
          </a:p>
          <a:p>
            <a:pPr marL="457200" lvl="0" indent="-279400" algn="l" rtl="0">
              <a:lnSpc>
                <a:spcPct val="90000"/>
              </a:lnSpc>
              <a:spcBef>
                <a:spcPts val="1000"/>
              </a:spcBef>
              <a:spcAft>
                <a:spcPts val="0"/>
              </a:spcAft>
              <a:buSzPts val="2800"/>
              <a:buFont typeface="Arial"/>
              <a:buNone/>
            </a:pP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2d1bae1cfb8_0_246"/>
          <p:cNvSpPr txBox="1">
            <a:spLocks noGrp="1"/>
          </p:cNvSpPr>
          <p:nvPr>
            <p:ph type="title"/>
          </p:nvPr>
        </p:nvSpPr>
        <p:spPr>
          <a:xfrm>
            <a:off x="311700" y="427173"/>
            <a:ext cx="8520600" cy="1381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500" b="1">
                <a:solidFill>
                  <a:srgbClr val="0F4B8F"/>
                </a:solidFill>
                <a:latin typeface="Arial"/>
                <a:ea typeface="Arial"/>
                <a:cs typeface="Arial"/>
                <a:sym typeface="Arial"/>
              </a:rPr>
              <a:t>Supporting Your PACs:</a:t>
            </a:r>
            <a:endParaRPr sz="4500" b="1">
              <a:solidFill>
                <a:srgbClr val="0F4B8F"/>
              </a:solidFill>
              <a:latin typeface="Arial"/>
              <a:ea typeface="Arial"/>
              <a:cs typeface="Arial"/>
              <a:sym typeface="Arial"/>
            </a:endParaRPr>
          </a:p>
        </p:txBody>
      </p:sp>
      <p:sp>
        <p:nvSpPr>
          <p:cNvPr id="182" name="Google Shape;182;g2d1bae1cfb8_0_246"/>
          <p:cNvSpPr txBox="1">
            <a:spLocks noGrp="1"/>
          </p:cNvSpPr>
          <p:nvPr>
            <p:ph type="body" idx="1"/>
          </p:nvPr>
        </p:nvSpPr>
        <p:spPr>
          <a:xfrm>
            <a:off x="544663" y="1630647"/>
            <a:ext cx="7710900" cy="3930000"/>
          </a:xfrm>
          <a:prstGeom prst="rect">
            <a:avLst/>
          </a:prstGeom>
        </p:spPr>
        <p:txBody>
          <a:bodyPr spcFirstLastPara="1" wrap="square" lIns="91425" tIns="45700" rIns="91425" bIns="45700" anchor="t" anchorCtr="0">
            <a:noAutofit/>
          </a:bodyPr>
          <a:lstStyle/>
          <a:p>
            <a:pPr marL="457200" lvl="0" indent="-363385" algn="l" rtl="0">
              <a:lnSpc>
                <a:spcPct val="90000"/>
              </a:lnSpc>
              <a:spcBef>
                <a:spcPts val="1000"/>
              </a:spcBef>
              <a:spcAft>
                <a:spcPts val="0"/>
              </a:spcAft>
              <a:buClr>
                <a:srgbClr val="0F4B8F"/>
              </a:buClr>
              <a:buSzPts val="2123"/>
              <a:buChar char="❏"/>
            </a:pPr>
            <a:r>
              <a:rPr lang="en-US" sz="1800" dirty="0">
                <a:solidFill>
                  <a:srgbClr val="0F4B8F"/>
                </a:solidFill>
              </a:rPr>
              <a:t>Support PACs in holding meetings in person or virtually.</a:t>
            </a:r>
            <a:endParaRPr sz="1800" dirty="0">
              <a:solidFill>
                <a:srgbClr val="0F4B8F"/>
              </a:solidFill>
            </a:endParaRPr>
          </a:p>
          <a:p>
            <a:pPr marL="457200" lvl="0" indent="-363385" algn="l" rtl="0">
              <a:lnSpc>
                <a:spcPct val="90000"/>
              </a:lnSpc>
              <a:spcBef>
                <a:spcPts val="1000"/>
              </a:spcBef>
              <a:spcAft>
                <a:spcPts val="0"/>
              </a:spcAft>
              <a:buClr>
                <a:srgbClr val="0F4B8F"/>
              </a:buClr>
              <a:buSzPts val="2123"/>
              <a:buChar char="❏"/>
            </a:pPr>
            <a:r>
              <a:rPr lang="en-US" sz="1800" dirty="0">
                <a:solidFill>
                  <a:srgbClr val="0F4B8F"/>
                </a:solidFill>
              </a:rPr>
              <a:t>Send a SC liaison to the PAC meetings.</a:t>
            </a:r>
          </a:p>
          <a:p>
            <a:pPr marL="457200" lvl="0" indent="-363385" algn="l" rtl="0">
              <a:lnSpc>
                <a:spcPct val="90000"/>
              </a:lnSpc>
              <a:spcBef>
                <a:spcPts val="1000"/>
              </a:spcBef>
              <a:spcAft>
                <a:spcPts val="0"/>
              </a:spcAft>
              <a:buClr>
                <a:srgbClr val="0F4B8F"/>
              </a:buClr>
              <a:buSzPts val="2123"/>
              <a:buChar char="❏"/>
            </a:pPr>
            <a:r>
              <a:rPr lang="en-US" sz="1800" dirty="0">
                <a:solidFill>
                  <a:srgbClr val="0F4B8F"/>
                </a:solidFill>
              </a:rPr>
              <a:t>Invite a PAC representative to sit with you as an </a:t>
            </a:r>
            <a:r>
              <a:rPr lang="en-US" sz="1800" dirty="0" err="1">
                <a:solidFill>
                  <a:srgbClr val="0F4B8F"/>
                </a:solidFill>
              </a:rPr>
              <a:t>exofficio</a:t>
            </a:r>
            <a:r>
              <a:rPr lang="en-US" sz="1800" dirty="0">
                <a:solidFill>
                  <a:srgbClr val="0F4B8F"/>
                </a:solidFill>
              </a:rPr>
              <a:t> participant in your meetings.</a:t>
            </a:r>
            <a:endParaRPr sz="1800" dirty="0">
              <a:solidFill>
                <a:srgbClr val="0F4B8F"/>
              </a:solidFill>
            </a:endParaRPr>
          </a:p>
          <a:p>
            <a:pPr marL="457200" lvl="0" indent="-363385" algn="l" rtl="0">
              <a:lnSpc>
                <a:spcPct val="90000"/>
              </a:lnSpc>
              <a:spcBef>
                <a:spcPts val="1000"/>
              </a:spcBef>
              <a:spcAft>
                <a:spcPts val="0"/>
              </a:spcAft>
              <a:buClr>
                <a:srgbClr val="0F4B8F"/>
              </a:buClr>
              <a:buSzPts val="2123"/>
              <a:buChar char="❏"/>
            </a:pPr>
            <a:r>
              <a:rPr lang="en-US" sz="1800" dirty="0">
                <a:solidFill>
                  <a:srgbClr val="0F4B8F"/>
                </a:solidFill>
              </a:rPr>
              <a:t>Invite the PACs to a School Committee meeting to present on their activities.</a:t>
            </a:r>
            <a:endParaRPr sz="1800" dirty="0">
              <a:solidFill>
                <a:srgbClr val="0F4B8F"/>
              </a:solidFill>
            </a:endParaRPr>
          </a:p>
          <a:p>
            <a:pPr marL="457200" lvl="0" indent="-363385" algn="l" rtl="0">
              <a:lnSpc>
                <a:spcPct val="90000"/>
              </a:lnSpc>
              <a:spcBef>
                <a:spcPts val="1000"/>
              </a:spcBef>
              <a:spcAft>
                <a:spcPts val="0"/>
              </a:spcAft>
              <a:buClr>
                <a:srgbClr val="0F4B8F"/>
              </a:buClr>
              <a:buSzPts val="2123"/>
              <a:buChar char="❏"/>
            </a:pPr>
            <a:r>
              <a:rPr lang="en-US" sz="1800" dirty="0">
                <a:solidFill>
                  <a:srgbClr val="0F4B8F"/>
                </a:solidFill>
              </a:rPr>
              <a:t>Evaluate and create district policies that consider all students and families by soliciting input from PACs.</a:t>
            </a:r>
            <a:endParaRPr sz="1800" dirty="0">
              <a:solidFill>
                <a:srgbClr val="0F4B8F"/>
              </a:solidFill>
            </a:endParaRPr>
          </a:p>
          <a:p>
            <a:pPr marL="457200" lvl="0" indent="-363385" algn="l" rtl="0">
              <a:lnSpc>
                <a:spcPct val="90000"/>
              </a:lnSpc>
              <a:spcBef>
                <a:spcPts val="1000"/>
              </a:spcBef>
              <a:spcAft>
                <a:spcPts val="0"/>
              </a:spcAft>
              <a:buClr>
                <a:srgbClr val="0F4B8F"/>
              </a:buClr>
              <a:buSzPts val="2123"/>
              <a:buChar char="❏"/>
            </a:pPr>
            <a:r>
              <a:rPr lang="en-US" sz="1800" dirty="0">
                <a:solidFill>
                  <a:srgbClr val="0F4B8F"/>
                </a:solidFill>
              </a:rPr>
              <a:t>Support the sharing of district information regarding PACs with the entire community.</a:t>
            </a:r>
            <a:endParaRPr sz="1800" dirty="0">
              <a:solidFill>
                <a:srgbClr val="0F4B8F"/>
              </a:solidFill>
            </a:endParaRPr>
          </a:p>
          <a:p>
            <a:pPr marL="457200" lvl="0" indent="-363385" algn="l" rtl="0">
              <a:lnSpc>
                <a:spcPct val="90000"/>
              </a:lnSpc>
              <a:spcBef>
                <a:spcPts val="1000"/>
              </a:spcBef>
              <a:spcAft>
                <a:spcPts val="0"/>
              </a:spcAft>
              <a:buClr>
                <a:srgbClr val="0F4B8F"/>
              </a:buClr>
              <a:buSzPts val="2123"/>
              <a:buChar char="❏"/>
            </a:pPr>
            <a:r>
              <a:rPr lang="en-US" sz="1800" dirty="0">
                <a:solidFill>
                  <a:srgbClr val="0F4B8F"/>
                </a:solidFill>
              </a:rPr>
              <a:t>When putting together advisory committees, share out to the PACs to ensure stakeholder involvement.</a:t>
            </a:r>
            <a:endParaRPr sz="1800" dirty="0">
              <a:solidFill>
                <a:srgbClr val="0F4B8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g2d1bae1cfb8_0_432"/>
          <p:cNvPicPr preferRelativeResize="0"/>
          <p:nvPr/>
        </p:nvPicPr>
        <p:blipFill>
          <a:blip r:embed="rId3">
            <a:alphaModFix/>
          </a:blip>
          <a:stretch>
            <a:fillRect/>
          </a:stretch>
        </p:blipFill>
        <p:spPr>
          <a:xfrm>
            <a:off x="82325" y="673000"/>
            <a:ext cx="8839204" cy="4985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g2d1bae1cfb8_0_439"/>
          <p:cNvPicPr preferRelativeResize="0"/>
          <p:nvPr/>
        </p:nvPicPr>
        <p:blipFill>
          <a:blip r:embed="rId3">
            <a:alphaModFix/>
          </a:blip>
          <a:stretch>
            <a:fillRect/>
          </a:stretch>
        </p:blipFill>
        <p:spPr>
          <a:xfrm>
            <a:off x="152400" y="733100"/>
            <a:ext cx="8839204" cy="4769199"/>
          </a:xfrm>
          <a:prstGeom prst="rect">
            <a:avLst/>
          </a:prstGeom>
          <a:noFill/>
          <a:ln>
            <a:noFill/>
          </a:ln>
        </p:spPr>
      </p:pic>
    </p:spTree>
  </p:cSld>
  <p:clrMapOvr>
    <a:masterClrMapping/>
  </p:clrMapOvr>
</p:sld>
</file>

<file path=ppt/theme/theme1.xml><?xml version="1.0" encoding="utf-8"?>
<a:theme xmlns:a="http://schemas.openxmlformats.org/drawingml/2006/main" name="MASC Wave Style Main">
  <a:themeElements>
    <a:clrScheme name="Custom 18">
      <a:dk1>
        <a:srgbClr val="212121"/>
      </a:dk1>
      <a:lt1>
        <a:srgbClr val="FFFFFF"/>
      </a:lt1>
      <a:dk2>
        <a:srgbClr val="455A64"/>
      </a:dk2>
      <a:lt2>
        <a:srgbClr val="E0E0E0"/>
      </a:lt2>
      <a:accent1>
        <a:srgbClr val="1565C0"/>
      </a:accent1>
      <a:accent2>
        <a:srgbClr val="F44336"/>
      </a:accent2>
      <a:accent3>
        <a:srgbClr val="607D8B"/>
      </a:accent3>
      <a:accent4>
        <a:srgbClr val="00BCD4"/>
      </a:accent4>
      <a:accent5>
        <a:srgbClr val="3F51B5"/>
      </a:accent5>
      <a:accent6>
        <a:srgbClr val="4CAF50"/>
      </a:accent6>
      <a:hlink>
        <a:srgbClr val="2196F3"/>
      </a:hlink>
      <a:folHlink>
        <a:srgbClr val="FF98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Custom 18">
      <a:dk1>
        <a:srgbClr val="212121"/>
      </a:dk1>
      <a:lt1>
        <a:srgbClr val="FFFFFF"/>
      </a:lt1>
      <a:dk2>
        <a:srgbClr val="455A64"/>
      </a:dk2>
      <a:lt2>
        <a:srgbClr val="E0E0E0"/>
      </a:lt2>
      <a:accent1>
        <a:srgbClr val="1565C0"/>
      </a:accent1>
      <a:accent2>
        <a:srgbClr val="F44336"/>
      </a:accent2>
      <a:accent3>
        <a:srgbClr val="607D8B"/>
      </a:accent3>
      <a:accent4>
        <a:srgbClr val="00BCD4"/>
      </a:accent4>
      <a:accent5>
        <a:srgbClr val="3F51B5"/>
      </a:accent5>
      <a:accent6>
        <a:srgbClr val="4CAF50"/>
      </a:accent6>
      <a:hlink>
        <a:srgbClr val="2196F3"/>
      </a:hlink>
      <a:folHlink>
        <a:srgbClr val="FF98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1379</Words>
  <Application>Microsoft Office PowerPoint</Application>
  <PresentationFormat>On-screen Show (4:3)</PresentationFormat>
  <Paragraphs>146</Paragraphs>
  <Slides>15</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Noto Sans Symbols</vt:lpstr>
      <vt:lpstr>Arial</vt:lpstr>
      <vt:lpstr>Calibri</vt:lpstr>
      <vt:lpstr>Arial Black</vt:lpstr>
      <vt:lpstr>Wingdings</vt:lpstr>
      <vt:lpstr>MASC Wave Style Main</vt:lpstr>
      <vt:lpstr>Theme1</vt:lpstr>
      <vt:lpstr>Partnering With Your PACs  What School Committee Members Can Do To Support SEPACs and ELPACs/MLPACs</vt:lpstr>
      <vt:lpstr>What We’ll Cover:</vt:lpstr>
      <vt:lpstr>School Committee Roles:</vt:lpstr>
      <vt:lpstr>What is a SEPAC?</vt:lpstr>
      <vt:lpstr>What is an ELPAC?</vt:lpstr>
      <vt:lpstr>Questions Of Equity:</vt:lpstr>
      <vt:lpstr>Supporting Your PACs:</vt:lpstr>
      <vt:lpstr>PowerPoint Presentation</vt:lpstr>
      <vt:lpstr>PowerPoint Presentation</vt:lpstr>
      <vt:lpstr>PowerPoint Presentation</vt:lpstr>
      <vt:lpstr>PowerPoint Presentation</vt:lpstr>
      <vt:lpstr>Resources:</vt:lpstr>
      <vt:lpstr>Beyond the PACs: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Partnering With Your PACs  What School Committee Members Can Do To Support SEPACs and ELPACs/MLPACs</dc:title>
  <dc:creator>Sam Cheesman</dc:creator>
  <cp:lastModifiedBy>Alicia Mallon</cp:lastModifiedBy>
  <cp:revision>1</cp:revision>
  <dcterms:created xsi:type="dcterms:W3CDTF">2016-11-15T18:02:13Z</dcterms:created>
  <dcterms:modified xsi:type="dcterms:W3CDTF">2024-05-03T16:34:05Z</dcterms:modified>
</cp:coreProperties>
</file>