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9"/>
  </p:notesMasterIdLst>
  <p:handoutMasterIdLst>
    <p:handoutMasterId r:id="rId20"/>
  </p:handoutMasterIdLst>
  <p:sldIdLst>
    <p:sldId id="275" r:id="rId2"/>
    <p:sldId id="257" r:id="rId3"/>
    <p:sldId id="279" r:id="rId4"/>
    <p:sldId id="271" r:id="rId5"/>
    <p:sldId id="272" r:id="rId6"/>
    <p:sldId id="259" r:id="rId7"/>
    <p:sldId id="260" r:id="rId8"/>
    <p:sldId id="261" r:id="rId9"/>
    <p:sldId id="262" r:id="rId10"/>
    <p:sldId id="276" r:id="rId11"/>
    <p:sldId id="263" r:id="rId12"/>
    <p:sldId id="264" r:id="rId13"/>
    <p:sldId id="266" r:id="rId14"/>
    <p:sldId id="267" r:id="rId15"/>
    <p:sldId id="268" r:id="rId16"/>
    <p:sldId id="280" r:id="rId17"/>
    <p:sldId id="28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F4B46-4AED-4715-BF8E-97A36CDC01C3}" v="24" dt="2023-11-08T14:08:25.067"/>
    <p1510:client id="{AD41868B-EADE-44AC-9371-6B6D4BC90D11}" v="1107" dt="2023-10-31T19:32:52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2"/>
  </p:normalViewPr>
  <p:slideViewPr>
    <p:cSldViewPr>
      <p:cViewPr varScale="1">
        <p:scale>
          <a:sx n="129" d="100"/>
          <a:sy n="129" d="100"/>
        </p:scale>
        <p:origin x="1376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 Lafond" clId="Web-{AD41868B-EADE-44AC-9371-6B6D4BC90D11}"/>
    <pc:docChg chg="modSld addMainMaster delMainMaster">
      <pc:chgData name="Liz  Lafond" userId="" providerId="" clId="Web-{AD41868B-EADE-44AC-9371-6B6D4BC90D11}" dt="2023-10-31T19:32:52.827" v="826" actId="1076"/>
      <pc:docMkLst>
        <pc:docMk/>
      </pc:docMkLst>
      <pc:sldChg chg="addSp delSp modSp mod modClrScheme chgLayout">
        <pc:chgData name="Liz  Lafond" userId="" providerId="" clId="Web-{AD41868B-EADE-44AC-9371-6B6D4BC90D11}" dt="2023-10-31T19:32:52.827" v="826" actId="1076"/>
        <pc:sldMkLst>
          <pc:docMk/>
          <pc:sldMk cId="0" sldId="257"/>
        </pc:sldMkLst>
        <pc:spChg chg="add mod">
          <ac:chgData name="Liz  Lafond" userId="" providerId="" clId="Web-{AD41868B-EADE-44AC-9371-6B6D4BC90D11}" dt="2023-10-31T19:32:46.483" v="825" actId="1076"/>
          <ac:spMkLst>
            <pc:docMk/>
            <pc:sldMk cId="0" sldId="257"/>
            <ac:spMk id="5" creationId="{C9C9DEF5-A8FD-6696-FEEF-21BB04FB6BA7}"/>
          </ac:spMkLst>
        </pc:spChg>
        <pc:spChg chg="add mod">
          <ac:chgData name="Liz  Lafond" userId="" providerId="" clId="Web-{AD41868B-EADE-44AC-9371-6B6D4BC90D11}" dt="2023-10-31T19:32:52.827" v="826" actId="1076"/>
          <ac:spMkLst>
            <pc:docMk/>
            <pc:sldMk cId="0" sldId="257"/>
            <ac:spMk id="6" creationId="{646D5594-7B0E-E120-DADB-165DA6FA73F3}"/>
          </ac:spMkLst>
        </pc:spChg>
        <pc:spChg chg="add mod">
          <ac:chgData name="Liz  Lafond" userId="" providerId="" clId="Web-{AD41868B-EADE-44AC-9371-6B6D4BC90D11}" dt="2023-10-31T19:27:52.301" v="818" actId="1076"/>
          <ac:spMkLst>
            <pc:docMk/>
            <pc:sldMk cId="0" sldId="257"/>
            <ac:spMk id="8" creationId="{B84A4271-FFC5-7FB0-D4A6-E40A7CE78992}"/>
          </ac:spMkLst>
        </pc:spChg>
        <pc:spChg chg="add mod">
          <ac:chgData name="Liz  Lafond" userId="" providerId="" clId="Web-{AD41868B-EADE-44AC-9371-6B6D4BC90D11}" dt="2023-10-31T19:27:59.567" v="820" actId="1076"/>
          <ac:spMkLst>
            <pc:docMk/>
            <pc:sldMk cId="0" sldId="257"/>
            <ac:spMk id="9" creationId="{65F4B272-B588-CD48-D3D9-6C8650D2F817}"/>
          </ac:spMkLst>
        </pc:spChg>
        <pc:spChg chg="add mod">
          <ac:chgData name="Liz  Lafond" userId="" providerId="" clId="Web-{AD41868B-EADE-44AC-9371-6B6D4BC90D11}" dt="2023-10-31T19:26:47.752" v="812" actId="20577"/>
          <ac:spMkLst>
            <pc:docMk/>
            <pc:sldMk cId="0" sldId="257"/>
            <ac:spMk id="10" creationId="{AD55106C-FE5B-1E15-D3CD-7226F6A82036}"/>
          </ac:spMkLst>
        </pc:spChg>
        <pc:spChg chg="add del">
          <ac:chgData name="Liz  Lafond" userId="" providerId="" clId="Web-{AD41868B-EADE-44AC-9371-6B6D4BC90D11}" dt="2023-10-31T19:25:08.295" v="518"/>
          <ac:spMkLst>
            <pc:docMk/>
            <pc:sldMk cId="0" sldId="257"/>
            <ac:spMk id="11" creationId="{87E3DCFD-FF30-407C-02FF-5FEDFC7C30CB}"/>
          </ac:spMkLst>
        </pc:spChg>
        <pc:spChg chg="add del mod">
          <ac:chgData name="Liz  Lafond" userId="" providerId="" clId="Web-{AD41868B-EADE-44AC-9371-6B6D4BC90D11}" dt="2023-10-31T19:26:59.440" v="815"/>
          <ac:spMkLst>
            <pc:docMk/>
            <pc:sldMk cId="0" sldId="257"/>
            <ac:spMk id="13" creationId="{E6AD06C9-2E93-7E04-1FD6-412FA4991BE2}"/>
          </ac:spMkLst>
        </pc:spChg>
        <pc:spChg chg="mod ord">
          <ac:chgData name="Liz  Lafond" userId="" providerId="" clId="Web-{AD41868B-EADE-44AC-9371-6B6D4BC90D11}" dt="2023-10-31T19:32:22.545" v="824" actId="1076"/>
          <ac:spMkLst>
            <pc:docMk/>
            <pc:sldMk cId="0" sldId="257"/>
            <ac:spMk id="5122" creationId="{00000000-0000-0000-0000-000000000000}"/>
          </ac:spMkLst>
        </pc:spChg>
        <pc:spChg chg="del mod ord">
          <ac:chgData name="Liz  Lafond" userId="" providerId="" clId="Web-{AD41868B-EADE-44AC-9371-6B6D4BC90D11}" dt="2023-10-31T19:26:52.252" v="813"/>
          <ac:spMkLst>
            <pc:docMk/>
            <pc:sldMk cId="0" sldId="257"/>
            <ac:spMk id="5123" creationId="{00000000-0000-0000-0000-000000000000}"/>
          </ac:spMkLst>
        </pc:spChg>
        <pc:picChg chg="del mod">
          <ac:chgData name="Liz  Lafond" userId="" providerId="" clId="Web-{AD41868B-EADE-44AC-9371-6B6D4BC90D11}" dt="2023-10-31T19:13:18.739" v="209"/>
          <ac:picMkLst>
            <pc:docMk/>
            <pc:sldMk cId="0" sldId="257"/>
            <ac:picMk id="2" creationId="{00000000-0000-0000-0000-000000000000}"/>
          </ac:picMkLst>
        </pc:picChg>
        <pc:picChg chg="del">
          <ac:chgData name="Liz  Lafond" userId="" providerId="" clId="Web-{AD41868B-EADE-44AC-9371-6B6D4BC90D11}" dt="2023-10-31T19:13:20.067" v="210"/>
          <ac:picMkLst>
            <pc:docMk/>
            <pc:sldMk cId="0" sldId="257"/>
            <ac:picMk id="3" creationId="{00000000-0000-0000-0000-000000000000}"/>
          </ac:picMkLst>
        </pc:picChg>
        <pc:picChg chg="del">
          <ac:chgData name="Liz  Lafond" userId="" providerId="" clId="Web-{AD41868B-EADE-44AC-9371-6B6D4BC90D11}" dt="2023-10-31T19:13:16.176" v="208"/>
          <ac:picMkLst>
            <pc:docMk/>
            <pc:sldMk cId="0" sldId="257"/>
            <ac:picMk id="4" creationId="{00000000-0000-0000-0000-000000000000}"/>
          </ac:picMkLst>
        </pc:picChg>
        <pc:picChg chg="add del mod">
          <ac:chgData name="Liz  Lafond" userId="" providerId="" clId="Web-{AD41868B-EADE-44AC-9371-6B6D4BC90D11}" dt="2023-10-31T19:21:01.536" v="315"/>
          <ac:picMkLst>
            <pc:docMk/>
            <pc:sldMk cId="0" sldId="257"/>
            <ac:picMk id="7" creationId="{EA44EFEB-6EBD-144A-6AFC-6D1039DAD97B}"/>
          </ac:picMkLst>
        </pc:picChg>
        <pc:picChg chg="add mod">
          <ac:chgData name="Liz  Lafond" userId="" providerId="" clId="Web-{AD41868B-EADE-44AC-9371-6B6D4BC90D11}" dt="2023-10-31T19:29:54.321" v="823" actId="1076"/>
          <ac:picMkLst>
            <pc:docMk/>
            <pc:sldMk cId="0" sldId="257"/>
            <ac:picMk id="14" creationId="{62CA5432-073B-8BFA-2629-405A8FC2045C}"/>
          </ac:picMkLst>
        </pc:picChg>
      </pc:sldChg>
      <pc:sldChg chg="modSp mod modClrScheme chgLayout">
        <pc:chgData name="Liz  Lafond" userId="" providerId="" clId="Web-{AD41868B-EADE-44AC-9371-6B6D4BC90D11}" dt="2023-10-31T19:19:14.454" v="305"/>
        <pc:sldMkLst>
          <pc:docMk/>
          <pc:sldMk cId="0" sldId="259"/>
        </pc:sldMkLst>
        <pc:spChg chg="mod ord">
          <ac:chgData name="Liz  Lafond" userId="" providerId="" clId="Web-{AD41868B-EADE-44AC-9371-6B6D4BC90D11}" dt="2023-10-31T19:19:14.454" v="305"/>
          <ac:spMkLst>
            <pc:docMk/>
            <pc:sldMk cId="0" sldId="259"/>
            <ac:spMk id="4098" creationId="{00000000-0000-0000-0000-000000000000}"/>
          </ac:spMkLst>
        </pc:spChg>
        <pc:spChg chg="mod ord">
          <ac:chgData name="Liz  Lafond" userId="" providerId="" clId="Web-{AD41868B-EADE-44AC-9371-6B6D4BC90D11}" dt="2023-10-31T19:19:14.454" v="305"/>
          <ac:spMkLst>
            <pc:docMk/>
            <pc:sldMk cId="0" sldId="259"/>
            <ac:spMk id="4099" creationId="{00000000-0000-0000-0000-000000000000}"/>
          </ac:spMkLst>
        </pc:spChg>
      </pc:sldChg>
      <pc:sldChg chg="mod modClrScheme chgLayout">
        <pc:chgData name="Liz  Lafond" userId="" providerId="" clId="Web-{AD41868B-EADE-44AC-9371-6B6D4BC90D11}" dt="2023-10-31T19:19:14.454" v="305"/>
        <pc:sldMkLst>
          <pc:docMk/>
          <pc:sldMk cId="0" sldId="260"/>
        </pc:sldMkLst>
      </pc:sldChg>
      <pc:sldChg chg="modSp mod modClrScheme chgLayout">
        <pc:chgData name="Liz  Lafond" userId="" providerId="" clId="Web-{AD41868B-EADE-44AC-9371-6B6D4BC90D11}" dt="2023-10-31T19:19:14.454" v="305"/>
        <pc:sldMkLst>
          <pc:docMk/>
          <pc:sldMk cId="0" sldId="261"/>
        </pc:sldMkLst>
        <pc:spChg chg="mod ord">
          <ac:chgData name="Liz  Lafond" userId="" providerId="" clId="Web-{AD41868B-EADE-44AC-9371-6B6D4BC90D11}" dt="2023-10-31T19:19:14.454" v="305"/>
          <ac:spMkLst>
            <pc:docMk/>
            <pc:sldMk cId="0" sldId="261"/>
            <ac:spMk id="7" creationId="{00000000-0000-0000-0000-000000000000}"/>
          </ac:spMkLst>
        </pc:spChg>
      </pc:sldChg>
      <pc:sldChg chg="modSp mod modClrScheme chgLayout">
        <pc:chgData name="Liz  Lafond" userId="" providerId="" clId="Web-{AD41868B-EADE-44AC-9371-6B6D4BC90D11}" dt="2023-10-31T19:19:14.454" v="305"/>
        <pc:sldMkLst>
          <pc:docMk/>
          <pc:sldMk cId="0" sldId="262"/>
        </pc:sldMkLst>
        <pc:spChg chg="mod ord">
          <ac:chgData name="Liz  Lafond" userId="" providerId="" clId="Web-{AD41868B-EADE-44AC-9371-6B6D4BC90D11}" dt="2023-10-31T19:19:14.454" v="305"/>
          <ac:spMkLst>
            <pc:docMk/>
            <pc:sldMk cId="0" sldId="262"/>
            <ac:spMk id="7170" creationId="{00000000-0000-0000-0000-000000000000}"/>
          </ac:spMkLst>
        </pc:spChg>
        <pc:spChg chg="mod ord">
          <ac:chgData name="Liz  Lafond" userId="" providerId="" clId="Web-{AD41868B-EADE-44AC-9371-6B6D4BC90D11}" dt="2023-10-31T19:19:14.454" v="305"/>
          <ac:spMkLst>
            <pc:docMk/>
            <pc:sldMk cId="0" sldId="262"/>
            <ac:spMk id="7171" creationId="{00000000-0000-0000-0000-000000000000}"/>
          </ac:spMkLst>
        </pc:spChg>
      </pc:sldChg>
      <pc:sldChg chg="modSp mod modClrScheme chgLayout">
        <pc:chgData name="Liz  Lafond" userId="" providerId="" clId="Web-{AD41868B-EADE-44AC-9371-6B6D4BC90D11}" dt="2023-10-31T19:19:14.454" v="305"/>
        <pc:sldMkLst>
          <pc:docMk/>
          <pc:sldMk cId="0" sldId="263"/>
        </pc:sldMkLst>
        <pc:spChg chg="mod ord">
          <ac:chgData name="Liz  Lafond" userId="" providerId="" clId="Web-{AD41868B-EADE-44AC-9371-6B6D4BC90D11}" dt="2023-10-31T19:19:14.454" v="305"/>
          <ac:spMkLst>
            <pc:docMk/>
            <pc:sldMk cId="0" sldId="263"/>
            <ac:spMk id="8194" creationId="{00000000-0000-0000-0000-000000000000}"/>
          </ac:spMkLst>
        </pc:spChg>
        <pc:spChg chg="mod ord">
          <ac:chgData name="Liz  Lafond" userId="" providerId="" clId="Web-{AD41868B-EADE-44AC-9371-6B6D4BC90D11}" dt="2023-10-31T19:19:14.454" v="305"/>
          <ac:spMkLst>
            <pc:docMk/>
            <pc:sldMk cId="0" sldId="263"/>
            <ac:spMk id="8195" creationId="{00000000-0000-0000-0000-000000000000}"/>
          </ac:spMkLst>
        </pc:spChg>
      </pc:sldChg>
      <pc:sldChg chg="modSp mod modClrScheme chgLayout">
        <pc:chgData name="Liz  Lafond" userId="" providerId="" clId="Web-{AD41868B-EADE-44AC-9371-6B6D4BC90D11}" dt="2023-10-31T19:19:14.454" v="305"/>
        <pc:sldMkLst>
          <pc:docMk/>
          <pc:sldMk cId="0" sldId="264"/>
        </pc:sldMkLst>
        <pc:spChg chg="mod ord">
          <ac:chgData name="Liz  Lafond" userId="" providerId="" clId="Web-{AD41868B-EADE-44AC-9371-6B6D4BC90D11}" dt="2023-10-31T19:19:14.454" v="305"/>
          <ac:spMkLst>
            <pc:docMk/>
            <pc:sldMk cId="0" sldId="264"/>
            <ac:spMk id="11266" creationId="{00000000-0000-0000-0000-000000000000}"/>
          </ac:spMkLst>
        </pc:spChg>
        <pc:spChg chg="mod ord">
          <ac:chgData name="Liz  Lafond" userId="" providerId="" clId="Web-{AD41868B-EADE-44AC-9371-6B6D4BC90D11}" dt="2023-10-31T19:19:14.454" v="305"/>
          <ac:spMkLst>
            <pc:docMk/>
            <pc:sldMk cId="0" sldId="264"/>
            <ac:spMk id="11267" creationId="{00000000-0000-0000-0000-000000000000}"/>
          </ac:spMkLst>
        </pc:spChg>
      </pc:sldChg>
      <pc:sldChg chg="modSp mod modClrScheme chgLayout">
        <pc:chgData name="Liz  Lafond" userId="" providerId="" clId="Web-{AD41868B-EADE-44AC-9371-6B6D4BC90D11}" dt="2023-10-31T19:19:14.454" v="305"/>
        <pc:sldMkLst>
          <pc:docMk/>
          <pc:sldMk cId="0" sldId="266"/>
        </pc:sldMkLst>
        <pc:spChg chg="mod ord">
          <ac:chgData name="Liz  Lafond" userId="" providerId="" clId="Web-{AD41868B-EADE-44AC-9371-6B6D4BC90D11}" dt="2023-10-31T19:19:14.454" v="305"/>
          <ac:spMkLst>
            <pc:docMk/>
            <pc:sldMk cId="0" sldId="266"/>
            <ac:spMk id="18434" creationId="{00000000-0000-0000-0000-000000000000}"/>
          </ac:spMkLst>
        </pc:spChg>
        <pc:spChg chg="mod ord">
          <ac:chgData name="Liz  Lafond" userId="" providerId="" clId="Web-{AD41868B-EADE-44AC-9371-6B6D4BC90D11}" dt="2023-10-31T19:19:14.454" v="305"/>
          <ac:spMkLst>
            <pc:docMk/>
            <pc:sldMk cId="0" sldId="266"/>
            <ac:spMk id="18435" creationId="{00000000-0000-0000-0000-000000000000}"/>
          </ac:spMkLst>
        </pc:spChg>
      </pc:sldChg>
      <pc:sldChg chg="modSp mod modClrScheme chgLayout">
        <pc:chgData name="Liz  Lafond" userId="" providerId="" clId="Web-{AD41868B-EADE-44AC-9371-6B6D4BC90D11}" dt="2023-10-31T19:19:14.454" v="305"/>
        <pc:sldMkLst>
          <pc:docMk/>
          <pc:sldMk cId="0" sldId="267"/>
        </pc:sldMkLst>
        <pc:spChg chg="mod ord">
          <ac:chgData name="Liz  Lafond" userId="" providerId="" clId="Web-{AD41868B-EADE-44AC-9371-6B6D4BC90D11}" dt="2023-10-31T19:19:14.454" v="305"/>
          <ac:spMkLst>
            <pc:docMk/>
            <pc:sldMk cId="0" sldId="267"/>
            <ac:spMk id="17410" creationId="{00000000-0000-0000-0000-000000000000}"/>
          </ac:spMkLst>
        </pc:spChg>
        <pc:spChg chg="mod ord">
          <ac:chgData name="Liz  Lafond" userId="" providerId="" clId="Web-{AD41868B-EADE-44AC-9371-6B6D4BC90D11}" dt="2023-10-31T19:19:14.454" v="305"/>
          <ac:spMkLst>
            <pc:docMk/>
            <pc:sldMk cId="0" sldId="267"/>
            <ac:spMk id="17411" creationId="{00000000-0000-0000-0000-000000000000}"/>
          </ac:spMkLst>
        </pc:spChg>
      </pc:sldChg>
      <pc:sldChg chg="modSp mod modClrScheme chgLayout">
        <pc:chgData name="Liz  Lafond" userId="" providerId="" clId="Web-{AD41868B-EADE-44AC-9371-6B6D4BC90D11}" dt="2023-10-31T19:19:14.454" v="305"/>
        <pc:sldMkLst>
          <pc:docMk/>
          <pc:sldMk cId="0" sldId="268"/>
        </pc:sldMkLst>
        <pc:spChg chg="mod ord">
          <ac:chgData name="Liz  Lafond" userId="" providerId="" clId="Web-{AD41868B-EADE-44AC-9371-6B6D4BC90D11}" dt="2023-10-31T19:19:14.454" v="305"/>
          <ac:spMkLst>
            <pc:docMk/>
            <pc:sldMk cId="0" sldId="268"/>
            <ac:spMk id="26626" creationId="{00000000-0000-0000-0000-000000000000}"/>
          </ac:spMkLst>
        </pc:spChg>
      </pc:sldChg>
      <pc:sldChg chg="modSp mod modClrScheme chgLayout">
        <pc:chgData name="Liz  Lafond" userId="" providerId="" clId="Web-{AD41868B-EADE-44AC-9371-6B6D4BC90D11}" dt="2023-10-31T19:19:14.454" v="305"/>
        <pc:sldMkLst>
          <pc:docMk/>
          <pc:sldMk cId="0" sldId="271"/>
        </pc:sldMkLst>
        <pc:spChg chg="mod ord">
          <ac:chgData name="Liz  Lafond" userId="" providerId="" clId="Web-{AD41868B-EADE-44AC-9371-6B6D4BC90D11}" dt="2023-10-31T19:19:14.454" v="305"/>
          <ac:spMkLst>
            <pc:docMk/>
            <pc:sldMk cId="0" sldId="271"/>
            <ac:spMk id="74754" creationId="{00000000-0000-0000-0000-000000000000}"/>
          </ac:spMkLst>
        </pc:spChg>
        <pc:spChg chg="mod ord">
          <ac:chgData name="Liz  Lafond" userId="" providerId="" clId="Web-{AD41868B-EADE-44AC-9371-6B6D4BC90D11}" dt="2023-10-31T19:19:14.454" v="305"/>
          <ac:spMkLst>
            <pc:docMk/>
            <pc:sldMk cId="0" sldId="271"/>
            <ac:spMk id="74755" creationId="{00000000-0000-0000-0000-000000000000}"/>
          </ac:spMkLst>
        </pc:spChg>
        <pc:spChg chg="mod ord">
          <ac:chgData name="Liz  Lafond" userId="" providerId="" clId="Web-{AD41868B-EADE-44AC-9371-6B6D4BC90D11}" dt="2023-10-31T19:19:14.454" v="305"/>
          <ac:spMkLst>
            <pc:docMk/>
            <pc:sldMk cId="0" sldId="271"/>
            <ac:spMk id="74756" creationId="{00000000-0000-0000-0000-000000000000}"/>
          </ac:spMkLst>
        </pc:spChg>
      </pc:sldChg>
      <pc:sldChg chg="mod modClrScheme chgLayout">
        <pc:chgData name="Liz  Lafond" userId="" providerId="" clId="Web-{AD41868B-EADE-44AC-9371-6B6D4BC90D11}" dt="2023-10-31T19:19:14.454" v="305"/>
        <pc:sldMkLst>
          <pc:docMk/>
          <pc:sldMk cId="0" sldId="272"/>
        </pc:sldMkLst>
      </pc:sldChg>
      <pc:sldChg chg="addSp delSp modSp mod modClrScheme chgLayout">
        <pc:chgData name="Liz  Lafond" userId="" providerId="" clId="Web-{AD41868B-EADE-44AC-9371-6B6D4BC90D11}" dt="2023-10-31T19:19:14.454" v="305"/>
        <pc:sldMkLst>
          <pc:docMk/>
          <pc:sldMk cId="0" sldId="275"/>
        </pc:sldMkLst>
        <pc:spChg chg="mod ord">
          <ac:chgData name="Liz  Lafond" userId="" providerId="" clId="Web-{AD41868B-EADE-44AC-9371-6B6D4BC90D11}" dt="2023-10-31T19:19:14.454" v="305"/>
          <ac:spMkLst>
            <pc:docMk/>
            <pc:sldMk cId="0" sldId="275"/>
            <ac:spMk id="4" creationId="{00000000-0000-0000-0000-000000000000}"/>
          </ac:spMkLst>
        </pc:spChg>
        <pc:picChg chg="del">
          <ac:chgData name="Liz  Lafond" userId="" providerId="" clId="Web-{AD41868B-EADE-44AC-9371-6B6D4BC90D11}" dt="2023-10-31T19:07:59.743" v="1"/>
          <ac:picMkLst>
            <pc:docMk/>
            <pc:sldMk cId="0" sldId="275"/>
            <ac:picMk id="3" creationId="{00000000-0000-0000-0000-000000000000}"/>
          </ac:picMkLst>
        </pc:picChg>
        <pc:picChg chg="del">
          <ac:chgData name="Liz  Lafond" userId="" providerId="" clId="Web-{AD41868B-EADE-44AC-9371-6B6D4BC90D11}" dt="2023-10-31T19:07:56.571" v="0"/>
          <ac:picMkLst>
            <pc:docMk/>
            <pc:sldMk cId="0" sldId="275"/>
            <ac:picMk id="5" creationId="{00000000-0000-0000-0000-000000000000}"/>
          </ac:picMkLst>
        </pc:picChg>
        <pc:picChg chg="del mod">
          <ac:chgData name="Liz  Lafond" userId="" providerId="" clId="Web-{AD41868B-EADE-44AC-9371-6B6D4BC90D11}" dt="2023-10-31T19:09:18.152" v="9"/>
          <ac:picMkLst>
            <pc:docMk/>
            <pc:sldMk cId="0" sldId="275"/>
            <ac:picMk id="6" creationId="{00000000-0000-0000-0000-000000000000}"/>
          </ac:picMkLst>
        </pc:picChg>
        <pc:picChg chg="add mod">
          <ac:chgData name="Liz  Lafond" userId="" providerId="" clId="Web-{AD41868B-EADE-44AC-9371-6B6D4BC90D11}" dt="2023-10-31T19:09:47.278" v="11" actId="1076"/>
          <ac:picMkLst>
            <pc:docMk/>
            <pc:sldMk cId="0" sldId="275"/>
            <ac:picMk id="7" creationId="{0049ABBF-3476-BDC9-D328-F494902BD2E3}"/>
          </ac:picMkLst>
        </pc:picChg>
      </pc:sldChg>
      <pc:sldChg chg="modSp mod modClrScheme chgLayout">
        <pc:chgData name="Liz  Lafond" userId="" providerId="" clId="Web-{AD41868B-EADE-44AC-9371-6B6D4BC90D11}" dt="2023-10-31T19:19:14.454" v="305"/>
        <pc:sldMkLst>
          <pc:docMk/>
          <pc:sldMk cId="0" sldId="276"/>
        </pc:sldMkLst>
        <pc:spChg chg="mod ord">
          <ac:chgData name="Liz  Lafond" userId="" providerId="" clId="Web-{AD41868B-EADE-44AC-9371-6B6D4BC90D11}" dt="2023-10-31T19:19:14.454" v="305"/>
          <ac:spMkLst>
            <pc:docMk/>
            <pc:sldMk cId="0" sldId="276"/>
            <ac:spMk id="2" creationId="{00000000-0000-0000-0000-000000000000}"/>
          </ac:spMkLst>
        </pc:spChg>
        <pc:spChg chg="mod ord">
          <ac:chgData name="Liz  Lafond" userId="" providerId="" clId="Web-{AD41868B-EADE-44AC-9371-6B6D4BC90D11}" dt="2023-10-31T19:19:14.454" v="305"/>
          <ac:spMkLst>
            <pc:docMk/>
            <pc:sldMk cId="0" sldId="276"/>
            <ac:spMk id="3" creationId="{00000000-0000-0000-0000-000000000000}"/>
          </ac:spMkLst>
        </pc:spChg>
      </pc:sldChg>
      <pc:sldChg chg="modSp mod modClrScheme chgLayout">
        <pc:chgData name="Liz  Lafond" userId="" providerId="" clId="Web-{AD41868B-EADE-44AC-9371-6B6D4BC90D11}" dt="2023-10-31T19:19:14.454" v="305"/>
        <pc:sldMkLst>
          <pc:docMk/>
          <pc:sldMk cId="0" sldId="277"/>
        </pc:sldMkLst>
        <pc:picChg chg="mod ord">
          <ac:chgData name="Liz  Lafond" userId="" providerId="" clId="Web-{AD41868B-EADE-44AC-9371-6B6D4BC90D11}" dt="2023-10-31T19:19:14.454" v="305"/>
          <ac:picMkLst>
            <pc:docMk/>
            <pc:sldMk cId="0" sldId="277"/>
            <ac:picMk id="5" creationId="{00000000-0000-0000-0000-000000000000}"/>
          </ac:picMkLst>
        </pc:picChg>
      </pc:sldChg>
      <pc:sldChg chg="mod modClrScheme chgLayout">
        <pc:chgData name="Liz  Lafond" userId="" providerId="" clId="Web-{AD41868B-EADE-44AC-9371-6B6D4BC90D11}" dt="2023-10-31T19:19:14.454" v="305"/>
        <pc:sldMkLst>
          <pc:docMk/>
          <pc:sldMk cId="2392673328" sldId="279"/>
        </pc:sldMkLst>
      </pc:sldChg>
      <pc:sldChg chg="modSp mod modClrScheme chgLayout">
        <pc:chgData name="Liz  Lafond" userId="" providerId="" clId="Web-{AD41868B-EADE-44AC-9371-6B6D4BC90D11}" dt="2023-10-31T19:19:14.454" v="305"/>
        <pc:sldMkLst>
          <pc:docMk/>
          <pc:sldMk cId="4185369424" sldId="280"/>
        </pc:sldMkLst>
        <pc:spChg chg="mod ord">
          <ac:chgData name="Liz  Lafond" userId="" providerId="" clId="Web-{AD41868B-EADE-44AC-9371-6B6D4BC90D11}" dt="2023-10-31T19:19:14.454" v="305"/>
          <ac:spMkLst>
            <pc:docMk/>
            <pc:sldMk cId="4185369424" sldId="280"/>
            <ac:spMk id="2" creationId="{5FCED91E-605D-4753-8B55-C6200A5C9537}"/>
          </ac:spMkLst>
        </pc:spChg>
        <pc:spChg chg="mod ord">
          <ac:chgData name="Liz  Lafond" userId="" providerId="" clId="Web-{AD41868B-EADE-44AC-9371-6B6D4BC90D11}" dt="2023-10-31T19:19:14.454" v="305"/>
          <ac:spMkLst>
            <pc:docMk/>
            <pc:sldMk cId="4185369424" sldId="280"/>
            <ac:spMk id="3" creationId="{23B28C0E-AA95-4BB2-9043-5280578A2C30}"/>
          </ac:spMkLst>
        </pc:spChg>
      </pc:sldChg>
      <pc:sldMasterChg chg="add del addSldLayout delSldLayout modSldLayout">
        <pc:chgData name="Liz  Lafond" userId="" providerId="" clId="Web-{AD41868B-EADE-44AC-9371-6B6D4BC90D11}" dt="2023-10-31T19:19:14.454" v="305"/>
        <pc:sldMasterMkLst>
          <pc:docMk/>
          <pc:sldMasterMk cId="2506757019" sldId="2147483782"/>
        </pc:sldMasterMkLst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868618792" sldId="2147483783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1129193173" sldId="2147483784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2758906962" sldId="2147483785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3018195190" sldId="2147483786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4004508617" sldId="2147483787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942455957" sldId="2147483788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2151707821" sldId="2147483789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4174846715" sldId="2147483790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438601433" sldId="2147483791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2144132126" sldId="2147483792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1756545028" sldId="2147483793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4289075566" sldId="2147483794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1145313201" sldId="2147483795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2020325037" sldId="2147483796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2023032523" sldId="2147483797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2349049945" sldId="2147483798"/>
          </pc:sldLayoutMkLst>
        </pc:sldLayoutChg>
        <pc:sldLayoutChg chg="add del mod replId">
          <pc:chgData name="Liz  Lafond" userId="" providerId="" clId="Web-{AD41868B-EADE-44AC-9371-6B6D4BC90D11}" dt="2023-10-31T19:19:14.454" v="305"/>
          <pc:sldLayoutMkLst>
            <pc:docMk/>
            <pc:sldMasterMk cId="2506757019" sldId="2147483782"/>
            <pc:sldLayoutMk cId="3683539977" sldId="2147483799"/>
          </pc:sldLayoutMkLst>
        </pc:sldLayoutChg>
      </pc:sldMasterChg>
    </pc:docChg>
  </pc:docChgLst>
  <pc:docChgLst>
    <pc:chgData name="Liz  Lafond" clId="Web-{A8DF4B46-4AED-4715-BF8E-97A36CDC01C3}"/>
    <pc:docChg chg="modSld">
      <pc:chgData name="Liz  Lafond" userId="" providerId="" clId="Web-{A8DF4B46-4AED-4715-BF8E-97A36CDC01C3}" dt="2023-11-08T14:08:25.067" v="28" actId="1076"/>
      <pc:docMkLst>
        <pc:docMk/>
      </pc:docMkLst>
      <pc:sldChg chg="modTransition">
        <pc:chgData name="Liz  Lafond" userId="" providerId="" clId="Web-{A8DF4B46-4AED-4715-BF8E-97A36CDC01C3}" dt="2023-11-08T14:02:59.105" v="1"/>
        <pc:sldMkLst>
          <pc:docMk/>
          <pc:sldMk cId="0" sldId="257"/>
        </pc:sldMkLst>
      </pc:sldChg>
      <pc:sldChg chg="modSp">
        <pc:chgData name="Liz  Lafond" userId="" providerId="" clId="Web-{A8DF4B46-4AED-4715-BF8E-97A36CDC01C3}" dt="2023-11-08T14:04:21.498" v="2" actId="20577"/>
        <pc:sldMkLst>
          <pc:docMk/>
          <pc:sldMk cId="0" sldId="263"/>
        </pc:sldMkLst>
        <pc:spChg chg="mod">
          <ac:chgData name="Liz  Lafond" userId="" providerId="" clId="Web-{A8DF4B46-4AED-4715-BF8E-97A36CDC01C3}" dt="2023-11-08T14:04:21.498" v="2" actId="20577"/>
          <ac:spMkLst>
            <pc:docMk/>
            <pc:sldMk cId="0" sldId="263"/>
            <ac:spMk id="8194" creationId="{00000000-0000-0000-0000-000000000000}"/>
          </ac:spMkLst>
        </pc:spChg>
      </pc:sldChg>
      <pc:sldChg chg="modSp">
        <pc:chgData name="Liz  Lafond" userId="" providerId="" clId="Web-{A8DF4B46-4AED-4715-BF8E-97A36CDC01C3}" dt="2023-11-08T14:07:13.409" v="26" actId="20577"/>
        <pc:sldMkLst>
          <pc:docMk/>
          <pc:sldMk cId="0" sldId="264"/>
        </pc:sldMkLst>
        <pc:spChg chg="mod">
          <ac:chgData name="Liz  Lafond" userId="" providerId="" clId="Web-{A8DF4B46-4AED-4715-BF8E-97A36CDC01C3}" dt="2023-11-08T14:07:13.409" v="26" actId="20577"/>
          <ac:spMkLst>
            <pc:docMk/>
            <pc:sldMk cId="0" sldId="264"/>
            <ac:spMk id="11267" creationId="{00000000-0000-0000-0000-000000000000}"/>
          </ac:spMkLst>
        </pc:spChg>
      </pc:sldChg>
      <pc:sldChg chg="delSp modSp">
        <pc:chgData name="Liz  Lafond" userId="" providerId="" clId="Web-{A8DF4B46-4AED-4715-BF8E-97A36CDC01C3}" dt="2023-11-08T14:08:25.067" v="28" actId="1076"/>
        <pc:sldMkLst>
          <pc:docMk/>
          <pc:sldMk cId="0" sldId="266"/>
        </pc:sldMkLst>
        <pc:spChg chg="mod">
          <ac:chgData name="Liz  Lafond" userId="" providerId="" clId="Web-{A8DF4B46-4AED-4715-BF8E-97A36CDC01C3}" dt="2023-11-08T14:08:25.067" v="28" actId="1076"/>
          <ac:spMkLst>
            <pc:docMk/>
            <pc:sldMk cId="0" sldId="266"/>
            <ac:spMk id="18434" creationId="{00000000-0000-0000-0000-000000000000}"/>
          </ac:spMkLst>
        </pc:spChg>
        <pc:picChg chg="del">
          <ac:chgData name="Liz  Lafond" userId="" providerId="" clId="Web-{A8DF4B46-4AED-4715-BF8E-97A36CDC01C3}" dt="2023-11-08T14:08:12.973" v="27"/>
          <ac:picMkLst>
            <pc:docMk/>
            <pc:sldMk cId="0" sldId="266"/>
            <ac:picMk id="5" creationId="{12310C8F-C2FC-B3B5-632C-37268BF3CF8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ADAB2595-A8C8-4BEF-B9EE-F63B191E30C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BA564FBF-C839-4BA9-9D22-8937E6CF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2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E6D91C8-2C15-4FDC-A067-9AB5F423D82E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C4A74C2-00F4-4740-B375-0F9F237E8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4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PH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55"/>
            <a:fld id="{98F4A47F-4271-41B2-98AC-9203DECE5355}" type="slidenum">
              <a:rPr lang="en-US" smtClean="0"/>
              <a:pPr defTabSz="931755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80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PH</a:t>
            </a:r>
          </a:p>
          <a:p>
            <a:endParaRPr lang="en-US"/>
          </a:p>
          <a:p>
            <a:r>
              <a:rPr lang="en-US"/>
              <a:t>All OSBA samples went through review by OSBA legal staff. OSBA legal staff and policy specialists are available to answer questions about our samples. Related questions/concerns are recommended for referral to the  school district’s attorney.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55"/>
            <a:fld id="{66E07988-2B8E-4A19-BE31-5EA77EB51F81}" type="slidenum">
              <a:rPr lang="en-US" smtClean="0"/>
              <a:pPr defTabSz="931755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44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PH</a:t>
            </a:r>
          </a:p>
          <a:p>
            <a:endParaRPr lang="en-US"/>
          </a:p>
          <a:p>
            <a:r>
              <a:rPr lang="en-US"/>
              <a:t>Never put collective bargaining language in policy! Make sure your handbooks line up with any policy revisions!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55"/>
            <a:fld id="{EAD9B672-7D3E-4DFB-92D7-E5DBD8A858D5}" type="slidenum">
              <a:rPr lang="en-US" smtClean="0"/>
              <a:pPr defTabSz="931755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74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Click of mouse - This page has animation to pull up remaining content</a:t>
            </a:r>
          </a:p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55"/>
            <a:fld id="{0B4B604B-0065-493C-82CE-9A302E10F384}" type="slidenum">
              <a:rPr lang="en-US" smtClean="0"/>
              <a:pPr defTabSz="931755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48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A74C2-00F4-4740-B375-0F9F237E8A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1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3D6BA-5D74-4F2B-836C-F9BA03233F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CD291B-2B7D-4F5D-9EFB-6CFFC9C989B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Legal Requirements</a:t>
            </a:r>
          </a:p>
          <a:p>
            <a:pPr eaLnBrk="1" hangingPunct="1"/>
            <a:r>
              <a:rPr lang="en-US" b="1" dirty="0"/>
              <a:t>Suggested reading</a:t>
            </a:r>
          </a:p>
          <a:p>
            <a:pPr eaLnBrk="1" hangingPunct="1"/>
            <a:r>
              <a:rPr lang="en-US" b="1" dirty="0"/>
              <a:t>Shall:</a:t>
            </a:r>
          </a:p>
          <a:p>
            <a:pPr eaLnBrk="1" hangingPunct="1"/>
            <a:r>
              <a:rPr lang="en-US" dirty="0"/>
              <a:t>332.005 Oath</a:t>
            </a:r>
          </a:p>
          <a:p>
            <a:pPr eaLnBrk="1" hangingPunct="1"/>
            <a:r>
              <a:rPr lang="en-US" dirty="0"/>
              <a:t>332.040 Electing a chair</a:t>
            </a:r>
          </a:p>
          <a:p>
            <a:pPr eaLnBrk="1" hangingPunct="1"/>
            <a:r>
              <a:rPr lang="en-US" dirty="0"/>
              <a:t>332.045 Provide for meetings</a:t>
            </a:r>
          </a:p>
          <a:p>
            <a:pPr eaLnBrk="1" hangingPunct="1"/>
            <a:r>
              <a:rPr lang="en-US" dirty="0"/>
              <a:t>332.057 Perform at meetings</a:t>
            </a:r>
          </a:p>
          <a:p>
            <a:pPr eaLnBrk="1" hangingPunct="1"/>
            <a:r>
              <a:rPr lang="en-US" dirty="0"/>
              <a:t>332.072 Educating children</a:t>
            </a:r>
          </a:p>
          <a:p>
            <a:pPr eaLnBrk="1" hangingPunct="1"/>
            <a:r>
              <a:rPr lang="en-US" dirty="0"/>
              <a:t>332.075 Approve contracts</a:t>
            </a:r>
          </a:p>
          <a:p>
            <a:pPr eaLnBrk="1" hangingPunct="1"/>
            <a:r>
              <a:rPr lang="en-US" dirty="0"/>
              <a:t>332.105 Other duties</a:t>
            </a:r>
          </a:p>
          <a:p>
            <a:pPr eaLnBrk="1" hangingPunct="1"/>
            <a:r>
              <a:rPr lang="en-US" dirty="0"/>
              <a:t>332.405 Provide transportation</a:t>
            </a:r>
          </a:p>
          <a:p>
            <a:pPr eaLnBrk="1" hangingPunct="1"/>
            <a:r>
              <a:rPr lang="en-US" dirty="0"/>
              <a:t>332.505 Policies</a:t>
            </a:r>
          </a:p>
          <a:p>
            <a:pPr eaLnBrk="1" hangingPunct="1"/>
            <a:r>
              <a:rPr lang="en-US" b="1" dirty="0"/>
              <a:t>May:</a:t>
            </a:r>
          </a:p>
          <a:p>
            <a:pPr eaLnBrk="1" hangingPunct="1"/>
            <a:r>
              <a:rPr lang="en-US" dirty="0"/>
              <a:t>332.075 Calendar &amp; curriculum</a:t>
            </a:r>
          </a:p>
          <a:p>
            <a:pPr eaLnBrk="1" hangingPunct="1"/>
            <a:r>
              <a:rPr lang="en-US" dirty="0"/>
              <a:t>332.505 Employ a </a:t>
            </a:r>
            <a:r>
              <a:rPr lang="en-US" dirty="0" err="1"/>
              <a:t>supt</a:t>
            </a:r>
            <a:endParaRPr lang="en-US" dirty="0"/>
          </a:p>
          <a:p>
            <a:pPr eaLnBrk="1" hangingPunct="1"/>
            <a:r>
              <a:rPr lang="en-US" dirty="0"/>
              <a:t>332.505 Employ personnel</a:t>
            </a:r>
          </a:p>
          <a:p>
            <a:pPr eaLnBrk="1" hangingPunct="1"/>
            <a:r>
              <a:rPr lang="en-US" dirty="0"/>
              <a:t>332.505 Pay people</a:t>
            </a:r>
          </a:p>
          <a:p>
            <a:pPr eaLnBrk="1" hangingPunct="1"/>
            <a:r>
              <a:rPr lang="en-US" dirty="0"/>
              <a:t>Policies BBA and BBAA – Committee; CBA - </a:t>
            </a:r>
            <a:r>
              <a:rPr lang="en-US" dirty="0" err="1"/>
              <a:t>supt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3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PH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55"/>
            <a:fld id="{2A119546-0445-4947-B310-8A53F653A41D}" type="slidenum">
              <a:rPr lang="en-US" smtClean="0"/>
              <a:pPr defTabSz="931755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5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PH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55"/>
            <a:fld id="{F6B2419A-632C-4D98-97A5-222E0AF0C0EB}" type="slidenum">
              <a:rPr lang="en-US" smtClean="0"/>
              <a:pPr defTabSz="931755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0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PH</a:t>
            </a:r>
          </a:p>
          <a:p>
            <a:endParaRPr lang="en-US"/>
          </a:p>
          <a:p>
            <a:r>
              <a:rPr lang="en-US"/>
              <a:t>Policy is the overarching direction…</a:t>
            </a:r>
          </a:p>
          <a:p>
            <a:endParaRPr lang="en-US"/>
          </a:p>
          <a:p>
            <a:r>
              <a:rPr lang="en-US"/>
              <a:t>Click of mouse - This page has animation to pull up remaining content</a:t>
            </a:r>
          </a:p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55"/>
            <a:fld id="{61B57DCC-0981-4A3F-9057-E55DDFF45084}" type="slidenum">
              <a:rPr lang="en-US" smtClean="0"/>
              <a:pPr defTabSz="931755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0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PH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55"/>
            <a:fld id="{A7353E33-FD39-4199-9488-E2D7DD6727BA}" type="slidenum">
              <a:rPr lang="en-US" smtClean="0"/>
              <a:pPr defTabSz="931755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7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PH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55"/>
            <a:fld id="{50277C68-73F2-414A-AD48-FD4BCF5D6C3D}" type="slidenum">
              <a:rPr lang="en-US" smtClean="0"/>
              <a:pPr defTabSz="931755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39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PH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55"/>
            <a:fld id="{2AE6CEB6-17F6-4497-8B9F-1735854C9011}" type="slidenum">
              <a:rPr lang="en-US" smtClean="0"/>
              <a:pPr defTabSz="931755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3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op B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20" y="896072"/>
            <a:ext cx="745838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20" y="2356569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6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30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23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66900" y="2038350"/>
            <a:ext cx="5391150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>
            <a:lvl1pPr algn="ctr">
              <a:defRPr lang="en-US"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 defTabSz="91440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15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Big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8650" y="1943100"/>
            <a:ext cx="7886700" cy="371475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60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>
            <a:lvl1pPr algn="ctr">
              <a:defRPr lang="en-US"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 defTabSz="91440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53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78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83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564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1224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62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A2B5-E033-4866-B23F-434DBCF341D8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16AE-327E-4DBC-98F3-674E0B6B4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5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 Dar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04448"/>
            <a:ext cx="8005762" cy="1500187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95500"/>
            <a:ext cx="7472362" cy="169939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4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in Title Slide Light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9523"/>
            <a:ext cx="7886700" cy="1999477"/>
          </a:xfrm>
        </p:spPr>
        <p:txBody>
          <a:bodyPr anchor="b"/>
          <a:lstStyle>
            <a:lvl1pPr algn="l">
              <a:defRPr sz="6000">
                <a:solidFill>
                  <a:srgbClr val="0A429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71098"/>
            <a:ext cx="7886700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0365D6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10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789" y="2234803"/>
            <a:ext cx="5993514" cy="2387600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400" b="0" dirty="0">
                <a:solidFill>
                  <a:srgbClr val="0A429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789" y="6003687"/>
            <a:ext cx="4813643" cy="341632"/>
          </a:xfr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buNone/>
              <a:defRPr lang="en-US" sz="180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/>
            <a:r>
              <a:rPr lang="en-US" dirty="0"/>
              <a:t>Click to add presentation/training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484188"/>
            <a:ext cx="6259513" cy="369332"/>
          </a:xfr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buNone/>
              <a:defRPr lang="en-US" sz="2000" dirty="0" smtClean="0">
                <a:solidFill>
                  <a:srgbClr val="64B5F6"/>
                </a:solidFill>
                <a:latin typeface="+mj-lt"/>
                <a:cs typeface="Arial" panose="020B0604020202020204" pitchFamily="34" charset="0"/>
              </a:defRPr>
            </a:lvl1pPr>
            <a:lvl2pPr marL="228606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 marL="685806" indent="0">
              <a:buNone/>
              <a:defRPr lang="en-US" sz="1800" dirty="0" smtClean="0">
                <a:solidFill>
                  <a:schemeClr val="tx1"/>
                </a:solidFill>
              </a:defRPr>
            </a:lvl3pPr>
            <a:lvl4pPr marL="1143006" indent="0">
              <a:buNone/>
              <a:defRPr lang="en-US" dirty="0" smtClean="0">
                <a:solidFill>
                  <a:schemeClr val="tx1"/>
                </a:solidFill>
              </a:defRPr>
            </a:lvl4pPr>
            <a:lvl5pPr marL="1600206" indent="0">
              <a:buNone/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 defTabSz="914400"/>
            <a:r>
              <a:rPr lang="en-US" dirty="0"/>
              <a:t>Click to 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401233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8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438151"/>
            <a:ext cx="7886700" cy="28384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57600"/>
            <a:ext cx="7886700" cy="20574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08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Header (Top B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8251"/>
            <a:ext cx="7886700" cy="28384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57700"/>
            <a:ext cx="7886700" cy="20574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95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 List w/ Ani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4572001" y="865668"/>
            <a:ext cx="4159075" cy="5515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l"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rgbClr val="1565C0"/>
                </a:solidFill>
              </a:rPr>
              <a:t>Vision of High Expectations</a:t>
            </a:r>
          </a:p>
          <a:p>
            <a:pPr marL="457189" indent="-457189" algn="l"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rgbClr val="1565C0"/>
                </a:solidFill>
              </a:rPr>
              <a:t>Focus on Accountability</a:t>
            </a:r>
          </a:p>
          <a:p>
            <a:pPr marL="457189" indent="-457189" algn="l"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rgbClr val="1565C0"/>
                </a:solidFill>
              </a:rPr>
              <a:t>Foster Strong Relationships</a:t>
            </a:r>
          </a:p>
          <a:p>
            <a:pPr marL="457189" indent="-457189" algn="l"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rgbClr val="1565C0"/>
                </a:solidFill>
              </a:rPr>
              <a:t>Use Data to Monitor Progress</a:t>
            </a:r>
          </a:p>
          <a:p>
            <a:pPr marL="457189" indent="-457189" algn="l"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rgbClr val="1565C0"/>
                </a:solidFill>
              </a:rPr>
              <a:t>Lead as a United Team</a:t>
            </a:r>
          </a:p>
          <a:p>
            <a:pPr marL="457189" indent="-457189" algn="l"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rgbClr val="1565C0"/>
                </a:solidFill>
              </a:rPr>
              <a:t>Collaboration * Trust * Respect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343401" y="865666"/>
            <a:ext cx="3695699" cy="336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5000"/>
              </a:lnSpc>
              <a:defRPr/>
            </a:pPr>
            <a:r>
              <a:rPr lang="en-US" altLang="en-US" sz="2800" dirty="0">
                <a:solidFill>
                  <a:srgbClr val="0D47A1"/>
                </a:solidFill>
                <a:cs typeface="Arial" panose="020B0604020202020204" pitchFamily="34" charset="0"/>
              </a:rPr>
              <a:t>Effective School Boards Positively Influence Student Achievement</a:t>
            </a:r>
          </a:p>
        </p:txBody>
      </p:sp>
    </p:spTree>
    <p:extLst>
      <p:ext uri="{BB962C8B-B14F-4D97-AF65-F5344CB8AC3E}">
        <p14:creationId xmlns:p14="http://schemas.microsoft.com/office/powerpoint/2010/main" val="160913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37500" decel="37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45273 -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43" y="-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" presetClass="emph" presetSubtype="2" accel="9000" decel="9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d List w/ Ani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79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21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365D6"/>
        </a:buClr>
        <a:buSzPct val="100000"/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365D6"/>
        </a:buClr>
        <a:buSzPct val="100000"/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365D6"/>
        </a:buClr>
        <a:buSzPct val="100000"/>
        <a:buFont typeface="Arial" panose="020B0604020202020204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365D6"/>
        </a:buClr>
        <a:buSzPct val="100000"/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365D6"/>
        </a:buClr>
        <a:buSzPct val="100000"/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amallon@masc.org" TargetMode="External"/><Relationship Id="rId4" Type="http://schemas.openxmlformats.org/officeDocument/2006/relationships/hyperlink" Target="mailto:llafond@masc.or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F7DC7-ED52-53A1-6EBC-61D845651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114800"/>
            <a:ext cx="8005762" cy="1500187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Bradley Hand" pitchFamily="2" charset="77"/>
                <a:cs typeface="Arial"/>
              </a:rPr>
              <a:t>MASC/MASS Joint Conference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Bradley Hand" pitchFamily="2" charset="77"/>
                <a:cs typeface="Arial"/>
              </a:rPr>
              <a:t>November 8, 2023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Bradley Hand" pitchFamily="2" charset="77"/>
                <a:cs typeface="Arial"/>
              </a:rPr>
              <a:t>Hyannis, Massachusetts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5819" y="785132"/>
            <a:ext cx="7472362" cy="169939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E278F-0127-D3F4-B966-DDFE8B33A58C}"/>
              </a:ext>
            </a:extLst>
          </p:cNvPr>
          <p:cNvSpPr txBox="1"/>
          <p:nvPr/>
        </p:nvSpPr>
        <p:spPr>
          <a:xfrm>
            <a:off x="762000" y="868144"/>
            <a:ext cx="80057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Basics of Policy</a:t>
            </a:r>
            <a:b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03"/>
            <a:ext cx="8991600" cy="124142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NEPN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(National Education Policy Network)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2054"/>
            <a:ext cx="8134350" cy="443389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NEPN CODES Policy in these Categories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Foundations and Basic Commitments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School Committee Governance &amp; Operations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– School District Administration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– Fiscal Management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– Support Services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– Facilities Planning &amp; Development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– Personnel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– Negotiations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Instruction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– Students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– School, Community, &amp; Home Relations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 Education Agency Relations</a:t>
            </a:r>
          </a:p>
        </p:txBody>
      </p:sp>
      <p:pic>
        <p:nvPicPr>
          <p:cNvPr id="7" name="Picture 6" descr="A close-up of a book&#10;&#10;Description automatically generated">
            <a:extLst>
              <a:ext uri="{FF2B5EF4-FFF2-40B4-BE49-F238E27FC236}">
                <a16:creationId xmlns:a16="http://schemas.microsoft.com/office/drawing/2014/main" id="{685550DC-9FA2-7E59-B5EA-AEF4A41EED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4565652" cy="39949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dirty="0"/>
              <a:t>What Policy is</a:t>
            </a:r>
            <a:r>
              <a:rPr lang="en-US" b="1" dirty="0"/>
              <a:t> Not 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624639" y="1857747"/>
            <a:ext cx="4400550" cy="4351338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buSzPct val="80000"/>
              <a:defRPr/>
            </a:pPr>
            <a:r>
              <a:rPr lang="en-US" sz="4000" dirty="0">
                <a:solidFill>
                  <a:srgbClr val="002060"/>
                </a:solidFill>
              </a:rPr>
              <a:t>Detailed direction</a:t>
            </a:r>
          </a:p>
          <a:p>
            <a:pPr eaLnBrk="1" hangingPunct="1">
              <a:buClr>
                <a:srgbClr val="002060"/>
              </a:buClr>
              <a:buSzPct val="80000"/>
              <a:defRPr/>
            </a:pPr>
            <a:r>
              <a:rPr lang="en-US" sz="4000" dirty="0">
                <a:solidFill>
                  <a:srgbClr val="002060"/>
                </a:solidFill>
              </a:rPr>
              <a:t>Procedures</a:t>
            </a:r>
          </a:p>
          <a:p>
            <a:pPr eaLnBrk="1" hangingPunct="1">
              <a:buClr>
                <a:srgbClr val="002060"/>
              </a:buClr>
              <a:buSzPct val="80000"/>
              <a:defRPr/>
            </a:pPr>
            <a:r>
              <a:rPr lang="en-US" sz="4000" dirty="0">
                <a:solidFill>
                  <a:srgbClr val="002060"/>
                </a:solidFill>
              </a:rPr>
              <a:t>Process</a:t>
            </a:r>
          </a:p>
          <a:p>
            <a:pPr eaLnBrk="1" hangingPunct="1">
              <a:buClr>
                <a:srgbClr val="002060"/>
              </a:buClr>
              <a:buSzPct val="80000"/>
              <a:defRPr/>
            </a:pPr>
            <a:r>
              <a:rPr lang="en-US" sz="4000" dirty="0">
                <a:solidFill>
                  <a:srgbClr val="002060"/>
                </a:solidFill>
              </a:rPr>
              <a:t>Forms, job descriptions, fee lists, etc.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098" name="Picture 2" descr="Nada Yada Yada | Metro by T-Mobile">
            <a:extLst>
              <a:ext uri="{FF2B5EF4-FFF2-40B4-BE49-F238E27FC236}">
                <a16:creationId xmlns:a16="http://schemas.microsoft.com/office/drawing/2014/main" id="{AA9AD7F4-F4E4-76DF-BD89-9E1E852E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219200"/>
            <a:ext cx="3886200" cy="4763036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42290"/>
            <a:ext cx="8991600" cy="1325563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3800" b="1" dirty="0">
                <a:latin typeface="Chalkduster" panose="03050602040202020205" pitchFamily="66" charset="77"/>
              </a:rPr>
              <a:t>Procedure (or Regulation) is 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0790" y="1219200"/>
            <a:ext cx="4210050" cy="4729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Detailed directions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Developed by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halkduster" panose="03050602040202020205" pitchFamily="66" charset="77"/>
              </a:rPr>
              <a:t>administration</a:t>
            </a:r>
          </a:p>
          <a:p>
            <a:pPr marL="0" indent="0" eaLnBrk="1" hangingPunct="1">
              <a:buNone/>
              <a:defRPr/>
            </a:pPr>
            <a:endParaRPr lang="en-US" sz="100" b="1" i="1" dirty="0">
              <a:solidFill>
                <a:schemeClr val="accent6">
                  <a:lumMod val="75000"/>
                </a:schemeClr>
              </a:solidFill>
              <a:latin typeface="Chalkduster" panose="03050602040202020205" pitchFamily="66" charset="77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Reviewed by the Committee (if required)</a:t>
            </a:r>
          </a:p>
          <a:p>
            <a:pPr marL="0" indent="0" eaLnBrk="1" hangingPunct="1">
              <a:buNone/>
              <a:defRPr/>
            </a:pPr>
            <a:endParaRPr lang="en-US" sz="1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Puts policy into practice</a:t>
            </a:r>
          </a:p>
          <a:p>
            <a:pPr marL="0" indent="0" eaLnBrk="1" hangingPunct="1">
              <a:buNone/>
              <a:defRPr/>
            </a:pPr>
            <a:endParaRPr lang="en-US" sz="1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Tells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halkduster" panose="03050602040202020205" pitchFamily="66" charset="77"/>
              </a:rPr>
              <a:t>how, by whom, where and when </a:t>
            </a:r>
            <a:r>
              <a:rPr lang="en-US" dirty="0">
                <a:solidFill>
                  <a:srgbClr val="002060"/>
                </a:solidFill>
              </a:rPr>
              <a:t>things are to be done</a:t>
            </a:r>
          </a:p>
        </p:txBody>
      </p:sp>
      <p:pic>
        <p:nvPicPr>
          <p:cNvPr id="2" name="Picture 1" descr="A word cloud of tex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20" y="2044878"/>
            <a:ext cx="3886200" cy="33264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157" y="609600"/>
            <a:ext cx="9067800" cy="144219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When Reviewing Current Policy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8000" b="1" i="1" dirty="0">
                <a:solidFill>
                  <a:srgbClr val="002060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ask: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31373" y="2819400"/>
            <a:ext cx="9029584" cy="25146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2060"/>
                </a:solidFill>
              </a:rPr>
              <a:t>Is it legal ?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02060"/>
                </a:solidFill>
              </a:rPr>
              <a:t>Does it reflect current practice?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02060"/>
                </a:solidFill>
              </a:rPr>
              <a:t>Is it working? If not, what needs to be changed?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02060"/>
                </a:solidFill>
              </a:rPr>
              <a:t>Do we need it? Don’t be afraid of repealing policies that are no longer relevant.   (Sometimes “less is more” )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86205"/>
            <a:ext cx="88392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rgbClr val="0070C0"/>
                </a:solidFill>
              </a:rPr>
              <a:t>When Reviewing Policy </a:t>
            </a:r>
            <a:r>
              <a:rPr lang="en-US" sz="4400" b="1">
                <a:solidFill>
                  <a:srgbClr val="002060"/>
                </a:solidFill>
                <a:latin typeface="Chalkduster" panose="03050602040202020205" pitchFamily="66" charset="77"/>
              </a:rPr>
              <a:t>Check These:</a:t>
            </a:r>
            <a:endParaRPr lang="en-US" sz="4400" b="1" dirty="0">
              <a:solidFill>
                <a:srgbClr val="002060"/>
              </a:solidFill>
              <a:latin typeface="Chalkduster" panose="03050602040202020205" pitchFamily="66" charset="77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981200"/>
            <a:ext cx="6096000" cy="3352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>
                <a:solidFill>
                  <a:srgbClr val="002060"/>
                </a:solidFill>
              </a:rPr>
              <a:t>Policy Manual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>
                <a:solidFill>
                  <a:srgbClr val="002060"/>
                </a:solidFill>
              </a:rPr>
              <a:t>Collective Bargaining Agreements/Contracts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>
                <a:solidFill>
                  <a:srgbClr val="002060"/>
                </a:solidFill>
              </a:rPr>
              <a:t>Parent/Student Handbooks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>
                <a:solidFill>
                  <a:srgbClr val="002060"/>
                </a:solidFill>
              </a:rPr>
              <a:t>Staff/Employee Handbooks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>
                <a:solidFill>
                  <a:srgbClr val="002060"/>
                </a:solidFill>
              </a:rPr>
              <a:t>Budget document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39189"/>
            <a:ext cx="3472148" cy="5208222"/>
          </a:xfrm>
          <a:prstGeom prst="rect">
            <a:avLst/>
          </a:prstGeom>
          <a:effectLst>
            <a:softEdge rad="134987"/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 3D image of a red push button with the word HELP printed on top.">
            <a:extLst>
              <a:ext uri="{FF2B5EF4-FFF2-40B4-BE49-F238E27FC236}">
                <a16:creationId xmlns:a16="http://schemas.microsoft.com/office/drawing/2014/main" id="{FBD5564E-9ED3-F981-1278-CD71F5C55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" y="1996602"/>
            <a:ext cx="3415627" cy="34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>
          <a:xfrm>
            <a:off x="20818" y="258302"/>
            <a:ext cx="9102363" cy="90705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70C0"/>
                </a:solidFill>
              </a:rPr>
              <a:t>MASC Policy Services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365" y="1302644"/>
            <a:ext cx="82296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dirty="0">
                <a:solidFill>
                  <a:srgbClr val="002060"/>
                </a:solidFill>
              </a:rPr>
              <a:t>Policy Manual Review – to review update existing policy manual, with an option for an online, searchable application, with links to legal references - paper copy available (for a fee)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6947" y="2584687"/>
            <a:ext cx="647699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rgbClr val="0070C0"/>
                </a:solidFill>
              </a:rPr>
              <a:t>Policy Update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i="1" dirty="0">
                <a:solidFill>
                  <a:srgbClr val="0070C0"/>
                </a:solidFill>
              </a:rPr>
              <a:t>Newsletter</a:t>
            </a:r>
          </a:p>
          <a:p>
            <a:pPr marL="914400" lvl="1" indent="-4572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70C0"/>
                </a:solidFill>
              </a:rPr>
              <a:t>Online Manual Maintenance</a:t>
            </a:r>
          </a:p>
          <a:p>
            <a:pPr marL="914400" lvl="1" indent="-4572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70C0"/>
                </a:solidFill>
              </a:rPr>
              <a:t>Individual Policy Guidance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9405" y="4424344"/>
            <a:ext cx="636545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800" dirty="0">
                <a:solidFill>
                  <a:srgbClr val="0070C0"/>
                </a:solidFill>
              </a:rPr>
              <a:t>• </a:t>
            </a:r>
            <a:r>
              <a:rPr lang="en-US" sz="2800" dirty="0">
                <a:solidFill>
                  <a:srgbClr val="002060"/>
                </a:solidFill>
              </a:rPr>
              <a:t>Contract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Policy Review Service (Fee)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9406" y="4975186"/>
            <a:ext cx="636545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800" dirty="0">
                <a:solidFill>
                  <a:srgbClr val="0070C0"/>
                </a:solidFill>
              </a:rPr>
              <a:t>• </a:t>
            </a:r>
            <a:r>
              <a:rPr lang="en-US" sz="2800" i="1" dirty="0">
                <a:solidFill>
                  <a:srgbClr val="002060"/>
                </a:solidFill>
              </a:rPr>
              <a:t>Policy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>
                <a:solidFill>
                  <a:srgbClr val="002060"/>
                </a:solidFill>
              </a:rPr>
              <a:t>21 </a:t>
            </a:r>
            <a:r>
              <a:rPr lang="en-US" sz="2800" dirty="0">
                <a:solidFill>
                  <a:srgbClr val="002060"/>
                </a:solidFill>
              </a:rPr>
              <a:t>Online Policy Service (Fee)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9459" y="5616822"/>
            <a:ext cx="636545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800" dirty="0">
                <a:solidFill>
                  <a:srgbClr val="002060"/>
                </a:solidFill>
              </a:rPr>
              <a:t>• Online Policy Review Service (Fee)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Ocean View Panorama Xxxl by Turnervisual">
            <a:extLst>
              <a:ext uri="{FF2B5EF4-FFF2-40B4-BE49-F238E27FC236}">
                <a16:creationId xmlns:a16="http://schemas.microsoft.com/office/drawing/2014/main" id="{E5B7EDAC-CD9B-E935-B08D-BC112B902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CED91E-605D-4753-8B55-C6200A5C9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We Can Help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58207-BF2D-A4AE-D64B-40E3BDBB62B5}"/>
              </a:ext>
            </a:extLst>
          </p:cNvPr>
          <p:cNvSpPr txBox="1"/>
          <p:nvPr/>
        </p:nvSpPr>
        <p:spPr>
          <a:xfrm>
            <a:off x="1143000" y="2057400"/>
            <a:ext cx="4800600" cy="1477328"/>
          </a:xfrm>
          <a:custGeom>
            <a:avLst/>
            <a:gdLst>
              <a:gd name="connsiteX0" fmla="*/ 0 w 4800600"/>
              <a:gd name="connsiteY0" fmla="*/ 0 h 1477328"/>
              <a:gd name="connsiteX1" fmla="*/ 4800600 w 4800600"/>
              <a:gd name="connsiteY1" fmla="*/ 0 h 1477328"/>
              <a:gd name="connsiteX2" fmla="*/ 4800600 w 4800600"/>
              <a:gd name="connsiteY2" fmla="*/ 1477328 h 1477328"/>
              <a:gd name="connsiteX3" fmla="*/ 0 w 4800600"/>
              <a:gd name="connsiteY3" fmla="*/ 1477328 h 1477328"/>
              <a:gd name="connsiteX4" fmla="*/ 0 w 4800600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1477328" extrusionOk="0">
                <a:moveTo>
                  <a:pt x="0" y="0"/>
                </a:moveTo>
                <a:cubicBezTo>
                  <a:pt x="936126" y="-109404"/>
                  <a:pt x="2721209" y="-69256"/>
                  <a:pt x="4800600" y="0"/>
                </a:cubicBezTo>
                <a:cubicBezTo>
                  <a:pt x="4874925" y="370457"/>
                  <a:pt x="4797231" y="791020"/>
                  <a:pt x="4800600" y="1477328"/>
                </a:cubicBezTo>
                <a:cubicBezTo>
                  <a:pt x="2461687" y="1528248"/>
                  <a:pt x="1117820" y="1402638"/>
                  <a:pt x="0" y="1477328"/>
                </a:cubicBezTo>
                <a:cubicBezTo>
                  <a:pt x="103363" y="958366"/>
                  <a:pt x="-69302" y="61399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latin typeface="ADLaM Display" panose="020F0502020204030204" pitchFamily="34" charset="0"/>
                <a:cs typeface="ADLaM Display" panose="020F0502020204030204" pitchFamily="34" charset="0"/>
              </a:rPr>
              <a:t>Liz Lafond</a:t>
            </a:r>
          </a:p>
          <a:p>
            <a:pPr marL="0" indent="0" algn="ctr">
              <a:buNone/>
            </a:pPr>
            <a:r>
              <a:rPr lang="en-US" sz="2400" dirty="0">
                <a:latin typeface="ADLaM Display" panose="020F0502020204030204" pitchFamily="34" charset="0"/>
                <a:cs typeface="ADLaM Display" panose="020F0502020204030204" pitchFamily="34" charset="0"/>
              </a:rPr>
              <a:t>Field Director – Policy Services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ADLaM Display" panose="020F0502020204030204" pitchFamily="34" charset="0"/>
                <a:cs typeface="ADLaM Display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llafond@masc.org</a:t>
            </a:r>
            <a:endParaRPr lang="en-US" sz="2400" dirty="0">
              <a:solidFill>
                <a:srgbClr val="002060"/>
              </a:solidFill>
              <a:latin typeface="ADLaM Display" panose="020F0502020204030204" pitchFamily="34" charset="0"/>
              <a:cs typeface="ADLaM Display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A5DB3-9C77-C9AE-FEA3-444331BC1166}"/>
              </a:ext>
            </a:extLst>
          </p:cNvPr>
          <p:cNvSpPr txBox="1"/>
          <p:nvPr/>
        </p:nvSpPr>
        <p:spPr>
          <a:xfrm>
            <a:off x="3276600" y="4122899"/>
            <a:ext cx="5238750" cy="1477328"/>
          </a:xfrm>
          <a:custGeom>
            <a:avLst/>
            <a:gdLst>
              <a:gd name="connsiteX0" fmla="*/ 0 w 5238750"/>
              <a:gd name="connsiteY0" fmla="*/ 0 h 1477328"/>
              <a:gd name="connsiteX1" fmla="*/ 5238750 w 5238750"/>
              <a:gd name="connsiteY1" fmla="*/ 0 h 1477328"/>
              <a:gd name="connsiteX2" fmla="*/ 5238750 w 5238750"/>
              <a:gd name="connsiteY2" fmla="*/ 1477328 h 1477328"/>
              <a:gd name="connsiteX3" fmla="*/ 0 w 5238750"/>
              <a:gd name="connsiteY3" fmla="*/ 1477328 h 1477328"/>
              <a:gd name="connsiteX4" fmla="*/ 0 w 5238750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0" h="1477328" extrusionOk="0">
                <a:moveTo>
                  <a:pt x="0" y="0"/>
                </a:moveTo>
                <a:cubicBezTo>
                  <a:pt x="1499134" y="118645"/>
                  <a:pt x="4160357" y="116012"/>
                  <a:pt x="5238750" y="0"/>
                </a:cubicBezTo>
                <a:cubicBezTo>
                  <a:pt x="5182706" y="735153"/>
                  <a:pt x="5269930" y="1113412"/>
                  <a:pt x="5238750" y="1477328"/>
                </a:cubicBezTo>
                <a:cubicBezTo>
                  <a:pt x="4538136" y="1611928"/>
                  <a:pt x="2370574" y="1320132"/>
                  <a:pt x="0" y="1477328"/>
                </a:cubicBezTo>
                <a:cubicBezTo>
                  <a:pt x="-79908" y="1020908"/>
                  <a:pt x="115447" y="63690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latin typeface="ADLaM Display" panose="020F0502020204030204" pitchFamily="34" charset="0"/>
                <a:cs typeface="ADLaM Display" panose="020F0502020204030204" pitchFamily="34" charset="0"/>
              </a:rPr>
              <a:t>Alicia Mallon</a:t>
            </a:r>
          </a:p>
          <a:p>
            <a:pPr marL="0" indent="0" algn="ctr">
              <a:buNone/>
            </a:pPr>
            <a:r>
              <a:rPr lang="en-US" sz="2400" dirty="0">
                <a:latin typeface="ADLaM Display" panose="020F0502020204030204" pitchFamily="34" charset="0"/>
                <a:cs typeface="ADLaM Display" panose="020F0502020204030204" pitchFamily="34" charset="0"/>
              </a:rPr>
              <a:t>Field Director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ADLaM Display" panose="020F0502020204030204" pitchFamily="34" charset="0"/>
                <a:cs typeface="ADLaM Display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amallon@masc.org</a:t>
            </a:r>
            <a:endParaRPr lang="en-US" sz="2400" dirty="0">
              <a:solidFill>
                <a:srgbClr val="002060"/>
              </a:solidFill>
              <a:latin typeface="ADLaM Display" panose="020F0502020204030204" pitchFamily="34" charset="0"/>
              <a:cs typeface="ADLaM Display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6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F686-7F33-611A-299A-8782C268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" y="533400"/>
            <a:ext cx="6515100" cy="1203085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8" name="Picture 7" descr="A question mark and arrows&#10;&#10;Description automatically generated">
            <a:extLst>
              <a:ext uri="{FF2B5EF4-FFF2-40B4-BE49-F238E27FC236}">
                <a16:creationId xmlns:a16="http://schemas.microsoft.com/office/drawing/2014/main" id="{59BAF490-9CA1-069B-72AB-1D5EC5132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6485"/>
            <a:ext cx="77724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C9DEF5-A8FD-6696-FEEF-21BB04FB6BA7}"/>
              </a:ext>
            </a:extLst>
          </p:cNvPr>
          <p:cNvSpPr txBox="1"/>
          <p:nvPr/>
        </p:nvSpPr>
        <p:spPr>
          <a:xfrm>
            <a:off x="5943601" y="1428261"/>
            <a:ext cx="278287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b="1" dirty="0">
                <a:solidFill>
                  <a:srgbClr val="002060"/>
                </a:solidFill>
                <a:cs typeface="Arial"/>
              </a:rPr>
              <a:t>What</a:t>
            </a:r>
          </a:p>
          <a:p>
            <a:pPr algn="r"/>
            <a:r>
              <a:rPr lang="en-US" sz="3200" b="1" dirty="0">
                <a:solidFill>
                  <a:srgbClr val="002060"/>
                </a:solidFill>
                <a:cs typeface="Arial"/>
              </a:rPr>
              <a:t>Why</a:t>
            </a:r>
          </a:p>
          <a:p>
            <a:pPr algn="r"/>
            <a:r>
              <a:rPr lang="en-US" sz="3200" b="1" dirty="0">
                <a:solidFill>
                  <a:srgbClr val="002060"/>
                </a:solidFill>
                <a:cs typeface="Arial"/>
              </a:rPr>
              <a:t>How Much</a:t>
            </a:r>
          </a:p>
        </p:txBody>
      </p:sp>
      <p:pic>
        <p:nvPicPr>
          <p:cNvPr id="14" name="Picture 13" descr="How To Write Policies And Procedures That Work">
            <a:extLst>
              <a:ext uri="{FF2B5EF4-FFF2-40B4-BE49-F238E27FC236}">
                <a16:creationId xmlns:a16="http://schemas.microsoft.com/office/drawing/2014/main" id="{62CA5432-073B-8BFA-2629-405A8FC204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333105" y="653557"/>
            <a:ext cx="8541786" cy="5550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6D5594-7B0E-E120-DADB-165DA6FA73F3}"/>
              </a:ext>
            </a:extLst>
          </p:cNvPr>
          <p:cNvSpPr txBox="1"/>
          <p:nvPr/>
        </p:nvSpPr>
        <p:spPr>
          <a:xfrm>
            <a:off x="6976657" y="3764094"/>
            <a:ext cx="181168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b="1" dirty="0">
                <a:solidFill>
                  <a:srgbClr val="002060"/>
                </a:solidFill>
                <a:cs typeface="Arial"/>
              </a:rPr>
              <a:t>How</a:t>
            </a:r>
          </a:p>
          <a:p>
            <a:pPr algn="r"/>
            <a:r>
              <a:rPr lang="en-US" sz="3200" b="1" dirty="0">
                <a:solidFill>
                  <a:srgbClr val="002060"/>
                </a:solidFill>
                <a:cs typeface="Arial"/>
              </a:rPr>
              <a:t>Who</a:t>
            </a:r>
          </a:p>
          <a:p>
            <a:pPr algn="r"/>
            <a:r>
              <a:rPr lang="en-US" sz="3200" b="1" dirty="0">
                <a:solidFill>
                  <a:srgbClr val="002060"/>
                </a:solidFill>
                <a:cs typeface="Arial"/>
              </a:rPr>
              <a:t>When</a:t>
            </a:r>
          </a:p>
          <a:p>
            <a:pPr algn="r"/>
            <a:r>
              <a:rPr lang="en-US" sz="3200" b="1" dirty="0">
                <a:solidFill>
                  <a:srgbClr val="002060"/>
                </a:solidFill>
                <a:cs typeface="Arial"/>
              </a:rPr>
              <a:t>Where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4A4271-FFC5-7FB0-D4A6-E40A7CE78992}"/>
              </a:ext>
            </a:extLst>
          </p:cNvPr>
          <p:cNvSpPr/>
          <p:nvPr/>
        </p:nvSpPr>
        <p:spPr>
          <a:xfrm>
            <a:off x="4959712" y="1891971"/>
            <a:ext cx="1212488" cy="4833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5F4B272-B588-CD48-D3D9-6C8650D2F817}"/>
              </a:ext>
            </a:extLst>
          </p:cNvPr>
          <p:cNvSpPr/>
          <p:nvPr/>
        </p:nvSpPr>
        <p:spPr>
          <a:xfrm>
            <a:off x="4959711" y="4627960"/>
            <a:ext cx="1212488" cy="4833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softEdge rad="18752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5106C-FE5B-1E15-D3CD-7226F6A82036}"/>
              </a:ext>
            </a:extLst>
          </p:cNvPr>
          <p:cNvSpPr txBox="1"/>
          <p:nvPr/>
        </p:nvSpPr>
        <p:spPr>
          <a:xfrm>
            <a:off x="373114" y="1368969"/>
            <a:ext cx="4412178" cy="4564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cs typeface="Arial"/>
              </a:rPr>
              <a:t>The School Committee is the Municipal Legislature for the schools in your district, therefore, the Committee </a:t>
            </a:r>
            <a:r>
              <a:rPr lang="en-US" sz="2400" b="1" i="1" dirty="0">
                <a:solidFill>
                  <a:srgbClr val="002060"/>
                </a:solidFill>
                <a:cs typeface="Arial"/>
              </a:rPr>
              <a:t>governs</a:t>
            </a:r>
            <a:r>
              <a:rPr lang="en-US" sz="2400" b="1" dirty="0">
                <a:solidFill>
                  <a:srgbClr val="002060"/>
                </a:solidFill>
                <a:cs typeface="Arial"/>
              </a:rPr>
              <a:t> through policy.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r>
              <a:rPr lang="en-US" sz="2400" b="1" dirty="0">
                <a:solidFill>
                  <a:srgbClr val="002060"/>
                </a:solidFill>
                <a:cs typeface="Arial"/>
              </a:rPr>
              <a:t>The Superintendent is the CEO of your school district, therefore, the Superintendent </a:t>
            </a:r>
            <a:r>
              <a:rPr lang="en-US" sz="2400" b="1" i="1" dirty="0">
                <a:solidFill>
                  <a:srgbClr val="002060"/>
                </a:solidFill>
                <a:cs typeface="Arial"/>
              </a:rPr>
              <a:t>manages</a:t>
            </a:r>
            <a:r>
              <a:rPr lang="en-US" sz="2400" b="1" dirty="0">
                <a:solidFill>
                  <a:srgbClr val="002060"/>
                </a:solidFill>
                <a:cs typeface="Arial"/>
              </a:rPr>
              <a:t> through policy implementation.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88" y="48071"/>
            <a:ext cx="8541786" cy="1320898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Role of the School Committee related to Policy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1529" y="155788"/>
            <a:ext cx="877570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>
                <a:solidFill>
                  <a:srgbClr val="0070C0"/>
                </a:solidFill>
              </a:rPr>
              <a:t>Division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dirty="0">
                <a:solidFill>
                  <a:srgbClr val="0070C0"/>
                </a:solidFill>
              </a:rPr>
              <a:t>of Effort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514600" y="2029481"/>
            <a:ext cx="4495800" cy="388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330200" y="3565563"/>
            <a:ext cx="8382000" cy="3810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22651" y="2434943"/>
            <a:ext cx="2466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COMMITTEE’S WORK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3700" y="4167903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ADMINISTRATION’S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WORK</a:t>
            </a:r>
          </a:p>
        </p:txBody>
      </p:sp>
      <p:pic>
        <p:nvPicPr>
          <p:cNvPr id="1026" name="Picture 2" descr="Image result for squiggly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4637"/>
            <a:ext cx="4648200" cy="4762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28850" y="957166"/>
            <a:ext cx="4781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Goals, Vision, Vision for Student Outcomes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48939" y="5867400"/>
            <a:ext cx="1922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Personnel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4829" y="2227176"/>
            <a:ext cx="27831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Accountability-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Advocacy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781800" y="2362200"/>
            <a:ext cx="1992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POLICIES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74650" y="4462692"/>
            <a:ext cx="206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Operations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781800" y="4495800"/>
            <a:ext cx="2162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23926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1126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Who Does What?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533400" y="1160463"/>
            <a:ext cx="3810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300" b="1" u="sng" dirty="0">
                <a:solidFill>
                  <a:srgbClr val="002060"/>
                </a:solidFill>
              </a:rPr>
              <a:t>School Committee</a:t>
            </a:r>
            <a:endParaRPr lang="en-US" sz="33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Superintendent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Vision &amp; Goals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Policies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Budget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Approves contracts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Monitors progress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Advocacy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Decides What &amp; Why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5056419" y="1169287"/>
            <a:ext cx="3810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3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300" b="1" u="sng" dirty="0">
                <a:solidFill>
                  <a:schemeClr val="accent6">
                    <a:lumMod val="75000"/>
                  </a:schemeClr>
                </a:solidFill>
              </a:rPr>
              <a:t>Superintendent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Staff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Action plans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Regulations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Expenditures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Employee relations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Reports progress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Advocacy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Decides How &amp; When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533400" y="49530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74174" y="5163859"/>
            <a:ext cx="438694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Governing Principles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9600" y="5334000"/>
            <a:ext cx="38862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67AF3-99EB-0C7C-DB55-EF21B4901883}"/>
              </a:ext>
            </a:extLst>
          </p:cNvPr>
          <p:cNvSpPr txBox="1"/>
          <p:nvPr/>
        </p:nvSpPr>
        <p:spPr>
          <a:xfrm>
            <a:off x="4876800" y="5114615"/>
            <a:ext cx="408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Practical Application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41BC50AF-DF00-1162-9151-D305C15367D3}"/>
              </a:ext>
            </a:extLst>
          </p:cNvPr>
          <p:cNvSpPr/>
          <p:nvPr/>
        </p:nvSpPr>
        <p:spPr>
          <a:xfrm>
            <a:off x="4452272" y="5334000"/>
            <a:ext cx="576933" cy="2123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533400" y="221121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rgbClr val="0033CC"/>
                </a:solidFill>
                <a:latin typeface="Arial" charset="0"/>
              </a:rPr>
              <a:t>Roles Defined</a:t>
            </a:r>
          </a:p>
        </p:txBody>
      </p:sp>
      <p:pic>
        <p:nvPicPr>
          <p:cNvPr id="1026" name="Picture 2" descr="Ten Hats All Leaders Wear - The Kevin Eikenberry Group">
            <a:extLst>
              <a:ext uri="{FF2B5EF4-FFF2-40B4-BE49-F238E27FC236}">
                <a16:creationId xmlns:a16="http://schemas.microsoft.com/office/drawing/2014/main" id="{3C81324C-B60D-6422-79A5-26FACDBE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05" y="914400"/>
            <a:ext cx="6765179" cy="450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228600" y="1289279"/>
            <a:ext cx="487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SzPct val="9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Statutes/Regulations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SzPct val="9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School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Committee</a:t>
            </a: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Policy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SzPct val="9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Superintendent Contract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SzPct val="9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Job Description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SzPct val="9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Institutional History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SzPct val="9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Operating Protocols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0006B5-C941-C823-B7C7-95BA1D7D0C5E}"/>
              </a:ext>
            </a:extLst>
          </p:cNvPr>
          <p:cNvCxnSpPr>
            <a:cxnSpLocks/>
          </p:cNvCxnSpPr>
          <p:nvPr/>
        </p:nvCxnSpPr>
        <p:spPr>
          <a:xfrm>
            <a:off x="1447800" y="1211035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hree key purposes of all policies and procedures | COSMOS Compliance  Universe">
            <a:extLst>
              <a:ext uri="{FF2B5EF4-FFF2-40B4-BE49-F238E27FC236}">
                <a16:creationId xmlns:a16="http://schemas.microsoft.com/office/drawing/2014/main" id="{446670CD-6A5F-7225-FC35-AB72E11C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412195"/>
            <a:ext cx="3692971" cy="50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86632"/>
            <a:ext cx="9144000" cy="1325563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Chalkduster" panose="03050602040202020205" pitchFamily="66" charset="77"/>
              </a:rPr>
              <a:t>School Committee Policy is…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381000" y="1219200"/>
            <a:ext cx="4629142" cy="4767943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Policies are statements that set forth the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purpose(s)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and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prescribe in general terms </a:t>
            </a:r>
            <a:r>
              <a:rPr lang="en-US" sz="2400" dirty="0">
                <a:solidFill>
                  <a:srgbClr val="002060"/>
                </a:solidFill>
              </a:rPr>
              <a:t>the organization and program of a school system.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Policies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create a framework </a:t>
            </a:r>
            <a:r>
              <a:rPr lang="en-US" sz="2400" dirty="0">
                <a:solidFill>
                  <a:srgbClr val="002060"/>
                </a:solidFill>
              </a:rPr>
              <a:t>within which the Superintendent and their staff can </a:t>
            </a:r>
            <a:r>
              <a:rPr lang="en-US" sz="2400" i="1" dirty="0">
                <a:solidFill>
                  <a:srgbClr val="002060"/>
                </a:solidFill>
              </a:rPr>
              <a:t>discharge their assigned duties </a:t>
            </a:r>
            <a:r>
              <a:rPr lang="en-US" sz="2400" dirty="0">
                <a:solidFill>
                  <a:srgbClr val="002060"/>
                </a:solidFill>
              </a:rPr>
              <a:t>with </a:t>
            </a:r>
            <a:r>
              <a:rPr lang="en-US" sz="2400" i="1" dirty="0">
                <a:solidFill>
                  <a:srgbClr val="002060"/>
                </a:solidFill>
              </a:rPr>
              <a:t>positive direction</a:t>
            </a:r>
            <a:r>
              <a:rPr lang="en-US" sz="2400" dirty="0">
                <a:solidFill>
                  <a:srgbClr val="002060"/>
                </a:solidFill>
              </a:rPr>
              <a:t>.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Policy defines what is needed.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50" y="1143000"/>
            <a:ext cx="8572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Not everything that is required, is required to be in policy!</a:t>
            </a:r>
          </a:p>
        </p:txBody>
      </p:sp>
      <p:pic>
        <p:nvPicPr>
          <p:cNvPr id="6" name="Picture 5" descr="A close-up of several binder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0" y="2609855"/>
            <a:ext cx="7886700" cy="384476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umbrella with a black background&#10;&#10;Description automatically generated">
            <a:extLst>
              <a:ext uri="{FF2B5EF4-FFF2-40B4-BE49-F238E27FC236}">
                <a16:creationId xmlns:a16="http://schemas.microsoft.com/office/drawing/2014/main" id="{979A4AC2-F370-56C8-20F3-29B313FC2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5" y="49990"/>
            <a:ext cx="7077879" cy="70778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4896" y="3588930"/>
            <a:ext cx="556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Administrative regulations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3010" y="4774422"/>
            <a:ext cx="2133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Handbooks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5396" y="1760538"/>
            <a:ext cx="6477000" cy="2667000"/>
          </a:xfrm>
        </p:spPr>
        <p:txBody>
          <a:bodyPr>
            <a:normAutofit/>
          </a:bodyPr>
          <a:lstStyle/>
          <a:p>
            <a:pPr algn="ctr" eaLnBrk="1" hangingPunct="1">
              <a:spcAft>
                <a:spcPts val="6600"/>
              </a:spcAft>
              <a:buFont typeface="Wingdings" pitchFamily="2" charset="2"/>
              <a:buNone/>
              <a:defRPr/>
            </a:pPr>
            <a:r>
              <a:rPr lang="en-US" sz="4800" b="1" dirty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9847" y="4197424"/>
            <a:ext cx="3495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Internal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procedures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3"/>
      <p:bldP spid="1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11673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latin typeface="Chalkduster" panose="03050602040202020205" pitchFamily="66" charset="77"/>
              </a:rPr>
              <a:t>School Committee Policy is…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171" name="Rectangle 9"/>
          <p:cNvSpPr>
            <a:spLocks noGrp="1" noChangeArrowheads="1"/>
          </p:cNvSpPr>
          <p:nvPr>
            <p:ph idx="1"/>
          </p:nvPr>
        </p:nvSpPr>
        <p:spPr>
          <a:xfrm>
            <a:off x="571500" y="1645467"/>
            <a:ext cx="8001000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Policy is…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halkduster" panose="03050602040202020205" pitchFamily="66" charset="77"/>
              </a:rPr>
              <a:t>guideline</a:t>
            </a:r>
            <a:r>
              <a:rPr lang="en-US" dirty="0">
                <a:solidFill>
                  <a:srgbClr val="0070C0"/>
                </a:solidFill>
              </a:rPr>
              <a:t> adopted by the Committee to chart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halkduster" panose="03050602040202020205" pitchFamily="66" charset="77"/>
              </a:rPr>
              <a:t>course of action </a:t>
            </a:r>
            <a:r>
              <a:rPr lang="en-US" dirty="0">
                <a:solidFill>
                  <a:srgbClr val="0070C0"/>
                </a:solidFill>
              </a:rPr>
              <a:t>that is 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287338" indent="0" eaLnBrk="1" hangingPunct="1">
              <a:buNone/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halkduster" panose="03050602040202020205" pitchFamily="66" charset="77"/>
              </a:rPr>
              <a:t>Broad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enough to allow administrative discretion</a:t>
            </a:r>
          </a:p>
          <a:p>
            <a:pPr marL="287338" indent="0" eaLnBrk="1" hangingPunct="1">
              <a:buNone/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halkduster" panose="03050602040202020205" pitchFamily="66" charset="77"/>
              </a:rPr>
              <a:t>Specific</a:t>
            </a:r>
            <a:r>
              <a:rPr lang="en-US" dirty="0">
                <a:solidFill>
                  <a:srgbClr val="0070C0"/>
                </a:solidFill>
                <a:latin typeface="Chalkduster" panose="03050602040202020205" pitchFamily="66" charset="77"/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enough to give clear guidance</a:t>
            </a:r>
          </a:p>
          <a:p>
            <a:pPr marL="287338" indent="0" eaLnBrk="1" hangingPunct="1">
              <a:buNone/>
              <a:defRPr/>
            </a:pPr>
            <a:endParaRPr lang="en-US" sz="500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Chalkduster" panose="03050602040202020205" pitchFamily="66" charset="77"/>
              </a:rPr>
              <a:t>Policy is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halkduster" panose="03050602040202020205" pitchFamily="66" charset="77"/>
              </a:rPr>
              <a:t>the what </a:t>
            </a:r>
            <a:r>
              <a:rPr lang="en-US" b="1" dirty="0">
                <a:solidFill>
                  <a:srgbClr val="0070C0"/>
                </a:solidFill>
                <a:latin typeface="Chalkduster" panose="03050602040202020205" pitchFamily="66" charset="77"/>
              </a:rPr>
              <a:t>and</a:t>
            </a:r>
            <a:r>
              <a:rPr lang="en-US" dirty="0">
                <a:solidFill>
                  <a:srgbClr val="C00000"/>
                </a:solidFill>
                <a:latin typeface="Chalkduster" panose="03050602040202020205" pitchFamily="66" charset="77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halkduster" panose="03050602040202020205" pitchFamily="66" charset="77"/>
              </a:rPr>
              <a:t>the why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MASC Wave Style Main">
  <a:themeElements>
    <a:clrScheme name="Custom 18">
      <a:dk1>
        <a:srgbClr val="212121"/>
      </a:dk1>
      <a:lt1>
        <a:sysClr val="window" lastClr="FFFFFF"/>
      </a:lt1>
      <a:dk2>
        <a:srgbClr val="455A64"/>
      </a:dk2>
      <a:lt2>
        <a:srgbClr val="E0E0E0"/>
      </a:lt2>
      <a:accent1>
        <a:srgbClr val="1565C0"/>
      </a:accent1>
      <a:accent2>
        <a:srgbClr val="F44336"/>
      </a:accent2>
      <a:accent3>
        <a:srgbClr val="607D8B"/>
      </a:accent3>
      <a:accent4>
        <a:srgbClr val="00BCD4"/>
      </a:accent4>
      <a:accent5>
        <a:srgbClr val="3F51B5"/>
      </a:accent5>
      <a:accent6>
        <a:srgbClr val="4CAF50"/>
      </a:accent6>
      <a:hlink>
        <a:srgbClr val="2196F3"/>
      </a:hlink>
      <a:folHlink>
        <a:srgbClr val="FF98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ve Style" id="{C6DE7659-A45D-4B97-B4D5-0DE6AF03AEB8}" vid="{450EDC0B-BAEC-4217-B728-A6825F178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 Style</Template>
  <TotalTime>678</TotalTime>
  <Words>754</Words>
  <Application>Microsoft Macintosh PowerPoint</Application>
  <PresentationFormat>On-screen Show (4:3)</PresentationFormat>
  <Paragraphs>183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Brush Script MT</vt:lpstr>
      <vt:lpstr>ADLaM Display</vt:lpstr>
      <vt:lpstr>Arial</vt:lpstr>
      <vt:lpstr>Arial Black</vt:lpstr>
      <vt:lpstr>Bradley Hand</vt:lpstr>
      <vt:lpstr>Calibri</vt:lpstr>
      <vt:lpstr>Chalkduster</vt:lpstr>
      <vt:lpstr>Wingdings</vt:lpstr>
      <vt:lpstr>MASC Wave Style Main</vt:lpstr>
      <vt:lpstr>   </vt:lpstr>
      <vt:lpstr>Role of the School Committee related to Policy</vt:lpstr>
      <vt:lpstr>PowerPoint Presentation</vt:lpstr>
      <vt:lpstr>Who Does What?</vt:lpstr>
      <vt:lpstr>PowerPoint Presentation</vt:lpstr>
      <vt:lpstr>School Committee Policy is…</vt:lpstr>
      <vt:lpstr>PowerPoint Presentation</vt:lpstr>
      <vt:lpstr>PowerPoint Presentation</vt:lpstr>
      <vt:lpstr>School Committee Policy is…</vt:lpstr>
      <vt:lpstr>NEPN (National Education Policy Network)</vt:lpstr>
      <vt:lpstr>What Policy is Not </vt:lpstr>
      <vt:lpstr>Procedure (or Regulation) is …</vt:lpstr>
      <vt:lpstr>When Reviewing Current Policy  ask:</vt:lpstr>
      <vt:lpstr>When Reviewing Policy Check These:</vt:lpstr>
      <vt:lpstr>MASC Policy Services  Overview</vt:lpstr>
      <vt:lpstr>We Can Help</vt:lpstr>
      <vt:lpstr>QUESTIONS?</vt:lpstr>
    </vt:vector>
  </TitlesOfParts>
  <Company>OSBA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psholst</dc:creator>
  <cp:lastModifiedBy>Liz Lafond</cp:lastModifiedBy>
  <cp:revision>196</cp:revision>
  <cp:lastPrinted>2022-10-28T13:31:14Z</cp:lastPrinted>
  <dcterms:created xsi:type="dcterms:W3CDTF">2013-04-17T17:18:19Z</dcterms:created>
  <dcterms:modified xsi:type="dcterms:W3CDTF">2023-11-08T14:10:54Z</dcterms:modified>
</cp:coreProperties>
</file>